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49"/>
  </p:handoutMasterIdLst>
  <p:sldIdLst>
    <p:sldId id="256" r:id="rId5"/>
    <p:sldId id="268" r:id="rId6"/>
    <p:sldId id="297" r:id="rId7"/>
    <p:sldId id="298" r:id="rId8"/>
    <p:sldId id="274" r:id="rId9"/>
    <p:sldId id="272" r:id="rId10"/>
    <p:sldId id="279" r:id="rId11"/>
    <p:sldId id="292" r:id="rId12"/>
    <p:sldId id="295" r:id="rId13"/>
    <p:sldId id="273" r:id="rId14"/>
    <p:sldId id="284" r:id="rId15"/>
    <p:sldId id="301" r:id="rId16"/>
    <p:sldId id="302" r:id="rId17"/>
    <p:sldId id="305" r:id="rId18"/>
    <p:sldId id="275" r:id="rId19"/>
    <p:sldId id="303" r:id="rId20"/>
    <p:sldId id="280" r:id="rId21"/>
    <p:sldId id="267" r:id="rId22"/>
    <p:sldId id="269" r:id="rId23"/>
    <p:sldId id="281" r:id="rId24"/>
    <p:sldId id="282" r:id="rId25"/>
    <p:sldId id="283" r:id="rId26"/>
    <p:sldId id="308" r:id="rId27"/>
    <p:sldId id="309" r:id="rId28"/>
    <p:sldId id="293" r:id="rId29"/>
    <p:sldId id="294" r:id="rId30"/>
    <p:sldId id="296" r:id="rId31"/>
    <p:sldId id="310" r:id="rId32"/>
    <p:sldId id="306" r:id="rId33"/>
    <p:sldId id="276" r:id="rId34"/>
    <p:sldId id="271" r:id="rId35"/>
    <p:sldId id="286" r:id="rId36"/>
    <p:sldId id="287" r:id="rId37"/>
    <p:sldId id="285" r:id="rId38"/>
    <p:sldId id="300" r:id="rId39"/>
    <p:sldId id="278" r:id="rId40"/>
    <p:sldId id="290" r:id="rId41"/>
    <p:sldId id="311" r:id="rId42"/>
    <p:sldId id="299" r:id="rId43"/>
    <p:sldId id="307" r:id="rId44"/>
    <p:sldId id="277" r:id="rId45"/>
    <p:sldId id="270" r:id="rId46"/>
    <p:sldId id="304" r:id="rId47"/>
    <p:sldId id="266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8CCC4-BAD9-441E-9C5E-E98E6DCC61DD}" v="37" dt="2025-02-07T17:07:12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iusse Lorenzo" userId="aa3b4f7c-a2bd-4f61-b38f-7516ac3b0df7" providerId="ADAL" clId="{62428FE7-066B-48B7-BF43-04A191F2192A}"/>
    <pc:docChg chg="custSel addSld modSld">
      <pc:chgData name="Beliusse Lorenzo" userId="aa3b4f7c-a2bd-4f61-b38f-7516ac3b0df7" providerId="ADAL" clId="{62428FE7-066B-48B7-BF43-04A191F2192A}" dt="2024-06-07T08:27:35.798" v="1" actId="700"/>
      <pc:docMkLst>
        <pc:docMk/>
      </pc:docMkLst>
      <pc:sldChg chg="addSp delSp modSp new mod modClrScheme chgLayout">
        <pc:chgData name="Beliusse Lorenzo" userId="aa3b4f7c-a2bd-4f61-b38f-7516ac3b0df7" providerId="ADAL" clId="{62428FE7-066B-48B7-BF43-04A191F2192A}" dt="2024-06-07T08:27:35.798" v="1" actId="700"/>
        <pc:sldMkLst>
          <pc:docMk/>
          <pc:sldMk cId="2982361404" sldId="268"/>
        </pc:sldMkLst>
      </pc:sldChg>
    </pc:docChg>
  </pc:docChgLst>
  <pc:docChgLst>
    <pc:chgData name="Severino Mario Alessandro" userId="8f04965a-edb9-493d-892d-e6f4ab9527fa" providerId="ADAL" clId="{E3A34A14-62FE-458B-A2C9-B27CDD81E06B}"/>
    <pc:docChg chg="undo redo custSel modSld modMainMaster">
      <pc:chgData name="Severino Mario Alessandro" userId="8f04965a-edb9-493d-892d-e6f4ab9527fa" providerId="ADAL" clId="{E3A34A14-62FE-458B-A2C9-B27CDD81E06B}" dt="2024-03-05T09:05:41.262" v="355" actId="700"/>
      <pc:docMkLst>
        <pc:docMk/>
      </pc:docMkLst>
      <pc:sldChg chg="modSp mod chgLayout">
        <pc:chgData name="Severino Mario Alessandro" userId="8f04965a-edb9-493d-892d-e6f4ab9527fa" providerId="ADAL" clId="{E3A34A14-62FE-458B-A2C9-B27CDD81E06B}" dt="2024-03-05T09:05:41.262" v="355" actId="700"/>
        <pc:sldMkLst>
          <pc:docMk/>
          <pc:sldMk cId="1619704894" sldId="256"/>
        </pc:sldMkLst>
      </pc:sldChg>
      <pc:sldChg chg="addSp delSp modSp mod chgLayout">
        <pc:chgData name="Severino Mario Alessandro" userId="8f04965a-edb9-493d-892d-e6f4ab9527fa" providerId="ADAL" clId="{E3A34A14-62FE-458B-A2C9-B27CDD81E06B}" dt="2024-03-05T08:53:02.856" v="305" actId="700"/>
        <pc:sldMkLst>
          <pc:docMk/>
          <pc:sldMk cId="1920931161" sldId="257"/>
        </pc:sldMkLst>
      </pc:sldChg>
      <pc:sldChg chg="addSp delSp modSp mod chgLayout">
        <pc:chgData name="Severino Mario Alessandro" userId="8f04965a-edb9-493d-892d-e6f4ab9527fa" providerId="ADAL" clId="{E3A34A14-62FE-458B-A2C9-B27CDD81E06B}" dt="2024-03-05T08:53:12.264" v="306" actId="700"/>
        <pc:sldMkLst>
          <pc:docMk/>
          <pc:sldMk cId="3794180018" sldId="258"/>
        </pc:sldMkLst>
      </pc:sldChg>
      <pc:sldChg chg="addSp delSp modSp mod chgLayout">
        <pc:chgData name="Severino Mario Alessandro" userId="8f04965a-edb9-493d-892d-e6f4ab9527fa" providerId="ADAL" clId="{E3A34A14-62FE-458B-A2C9-B27CDD81E06B}" dt="2024-03-05T08:53:17.987" v="307" actId="700"/>
        <pc:sldMkLst>
          <pc:docMk/>
          <pc:sldMk cId="1048670421" sldId="259"/>
        </pc:sldMkLst>
      </pc:sldChg>
      <pc:sldChg chg="addSp delSp modSp mod chgLayout">
        <pc:chgData name="Severino Mario Alessandro" userId="8f04965a-edb9-493d-892d-e6f4ab9527fa" providerId="ADAL" clId="{E3A34A14-62FE-458B-A2C9-B27CDD81E06B}" dt="2024-03-05T08:53:32.770" v="308" actId="700"/>
        <pc:sldMkLst>
          <pc:docMk/>
          <pc:sldMk cId="1910992890" sldId="260"/>
        </pc:sldMkLst>
      </pc:sldChg>
      <pc:sldChg chg="addSp delSp modSp mod chgLayout">
        <pc:chgData name="Severino Mario Alessandro" userId="8f04965a-edb9-493d-892d-e6f4ab9527fa" providerId="ADAL" clId="{E3A34A14-62FE-458B-A2C9-B27CDD81E06B}" dt="2024-03-05T08:57:02.484" v="316" actId="700"/>
        <pc:sldMkLst>
          <pc:docMk/>
          <pc:sldMk cId="4093142104" sldId="261"/>
        </pc:sldMkLst>
      </pc:sldChg>
      <pc:sldChg chg="addSp delSp modSp mod chgLayout">
        <pc:chgData name="Severino Mario Alessandro" userId="8f04965a-edb9-493d-892d-e6f4ab9527fa" providerId="ADAL" clId="{E3A34A14-62FE-458B-A2C9-B27CDD81E06B}" dt="2024-03-05T08:59:54.050" v="337" actId="700"/>
        <pc:sldMkLst>
          <pc:docMk/>
          <pc:sldMk cId="57304589" sldId="262"/>
        </pc:sldMkLst>
      </pc:sldChg>
      <pc:sldChg chg="addSp delSp modSp mod chgLayout">
        <pc:chgData name="Severino Mario Alessandro" userId="8f04965a-edb9-493d-892d-e6f4ab9527fa" providerId="ADAL" clId="{E3A34A14-62FE-458B-A2C9-B27CDD81E06B}" dt="2024-03-05T08:58:19.602" v="326" actId="700"/>
        <pc:sldMkLst>
          <pc:docMk/>
          <pc:sldMk cId="4154190919" sldId="263"/>
        </pc:sldMkLst>
      </pc:sldChg>
      <pc:sldChg chg="addSp delSp modSp mod chgLayout">
        <pc:chgData name="Severino Mario Alessandro" userId="8f04965a-edb9-493d-892d-e6f4ab9527fa" providerId="ADAL" clId="{E3A34A14-62FE-458B-A2C9-B27CDD81E06B}" dt="2024-03-05T09:00:00.033" v="338" actId="700"/>
        <pc:sldMkLst>
          <pc:docMk/>
          <pc:sldMk cId="133325326" sldId="264"/>
        </pc:sldMkLst>
      </pc:sldChg>
      <pc:sldMasterChg chg="modSldLayout">
        <pc:chgData name="Severino Mario Alessandro" userId="8f04965a-edb9-493d-892d-e6f4ab9527fa" providerId="ADAL" clId="{E3A34A14-62FE-458B-A2C9-B27CDD81E06B}" dt="2024-03-05T09:05:28.096" v="354" actId="1076"/>
        <pc:sldMasterMkLst>
          <pc:docMk/>
          <pc:sldMasterMk cId="3272649289" sldId="2147483648"/>
        </pc:sldMasterMkLst>
        <pc:sldLayoutChg chg="addSp delSp modSp mod">
          <pc:chgData name="Severino Mario Alessandro" userId="8f04965a-edb9-493d-892d-e6f4ab9527fa" providerId="ADAL" clId="{E3A34A14-62FE-458B-A2C9-B27CDD81E06B}" dt="2024-03-05T09:05:28.096" v="354" actId="1076"/>
          <pc:sldLayoutMkLst>
            <pc:docMk/>
            <pc:sldMasterMk cId="3272649289" sldId="2147483648"/>
            <pc:sldLayoutMk cId="1051952533" sldId="2147483649"/>
          </pc:sldLayoutMkLst>
        </pc:sldLayoutChg>
        <pc:sldLayoutChg chg="addSp delSp modSp mod">
          <pc:chgData name="Severino Mario Alessandro" userId="8f04965a-edb9-493d-892d-e6f4ab9527fa" providerId="ADAL" clId="{E3A34A14-62FE-458B-A2C9-B27CDD81E06B}" dt="2024-03-05T08:50:48.204" v="289" actId="20577"/>
          <pc:sldLayoutMkLst>
            <pc:docMk/>
            <pc:sldMasterMk cId="3272649289" sldId="2147483648"/>
            <pc:sldLayoutMk cId="4071429733" sldId="2147483650"/>
          </pc:sldLayoutMkLst>
        </pc:sldLayoutChg>
        <pc:sldLayoutChg chg="addSp delSp modSp mod">
          <pc:chgData name="Severino Mario Alessandro" userId="8f04965a-edb9-493d-892d-e6f4ab9527fa" providerId="ADAL" clId="{E3A34A14-62FE-458B-A2C9-B27CDD81E06B}" dt="2024-03-05T08:50:39.700" v="288" actId="20577"/>
          <pc:sldLayoutMkLst>
            <pc:docMk/>
            <pc:sldMasterMk cId="3272649289" sldId="2147483648"/>
            <pc:sldLayoutMk cId="3124219682" sldId="2147483651"/>
          </pc:sldLayoutMkLst>
        </pc:sldLayoutChg>
        <pc:sldLayoutChg chg="addSp delSp modSp mod">
          <pc:chgData name="Severino Mario Alessandro" userId="8f04965a-edb9-493d-892d-e6f4ab9527fa" providerId="ADAL" clId="{E3A34A14-62FE-458B-A2C9-B27CDD81E06B}" dt="2024-03-05T08:54:24.542" v="309" actId="2711"/>
          <pc:sldLayoutMkLst>
            <pc:docMk/>
            <pc:sldMasterMk cId="3272649289" sldId="2147483648"/>
            <pc:sldLayoutMk cId="722315852" sldId="2147483652"/>
          </pc:sldLayoutMkLst>
        </pc:sldLayoutChg>
        <pc:sldLayoutChg chg="addSp delSp modSp mod">
          <pc:chgData name="Severino Mario Alessandro" userId="8f04965a-edb9-493d-892d-e6f4ab9527fa" providerId="ADAL" clId="{E3A34A14-62FE-458B-A2C9-B27CDD81E06B}" dt="2024-03-05T08:55:21.339" v="311" actId="2711"/>
          <pc:sldLayoutMkLst>
            <pc:docMk/>
            <pc:sldMasterMk cId="3272649289" sldId="2147483648"/>
            <pc:sldLayoutMk cId="3310960511" sldId="2147483653"/>
          </pc:sldLayoutMkLst>
        </pc:sldLayoutChg>
        <pc:sldLayoutChg chg="addSp delSp modSp mod">
          <pc:chgData name="Severino Mario Alessandro" userId="8f04965a-edb9-493d-892d-e6f4ab9527fa" providerId="ADAL" clId="{E3A34A14-62FE-458B-A2C9-B27CDD81E06B}" dt="2024-03-05T08:56:45.156" v="315" actId="2711"/>
          <pc:sldLayoutMkLst>
            <pc:docMk/>
            <pc:sldMasterMk cId="3272649289" sldId="2147483648"/>
            <pc:sldLayoutMk cId="109991848" sldId="2147483654"/>
          </pc:sldLayoutMkLst>
        </pc:sldLayoutChg>
        <pc:sldLayoutChg chg="addSp delSp modSp mod">
          <pc:chgData name="Severino Mario Alessandro" userId="8f04965a-edb9-493d-892d-e6f4ab9527fa" providerId="ADAL" clId="{E3A34A14-62FE-458B-A2C9-B27CDD81E06B}" dt="2024-03-05T08:59:22.299" v="332" actId="14100"/>
          <pc:sldLayoutMkLst>
            <pc:docMk/>
            <pc:sldMasterMk cId="3272649289" sldId="2147483648"/>
            <pc:sldLayoutMk cId="1022879898" sldId="2147483655"/>
          </pc:sldLayoutMkLst>
        </pc:sldLayoutChg>
        <pc:sldLayoutChg chg="addSp delSp modSp mod">
          <pc:chgData name="Severino Mario Alessandro" userId="8f04965a-edb9-493d-892d-e6f4ab9527fa" providerId="ADAL" clId="{E3A34A14-62FE-458B-A2C9-B27CDD81E06B}" dt="2024-03-05T08:57:51.665" v="322" actId="14100"/>
          <pc:sldLayoutMkLst>
            <pc:docMk/>
            <pc:sldMasterMk cId="3272649289" sldId="2147483648"/>
            <pc:sldLayoutMk cId="2299189573" sldId="2147483656"/>
          </pc:sldLayoutMkLst>
        </pc:sldLayoutChg>
        <pc:sldLayoutChg chg="addSp delSp modSp mod">
          <pc:chgData name="Severino Mario Alessandro" userId="8f04965a-edb9-493d-892d-e6f4ab9527fa" providerId="ADAL" clId="{E3A34A14-62FE-458B-A2C9-B27CDD81E06B}" dt="2024-03-05T08:59:42.228" v="336" actId="14100"/>
          <pc:sldLayoutMkLst>
            <pc:docMk/>
            <pc:sldMasterMk cId="3272649289" sldId="2147483648"/>
            <pc:sldLayoutMk cId="3437154461" sldId="2147483657"/>
          </pc:sldLayoutMkLst>
        </pc:sldLayoutChg>
      </pc:sldMasterChg>
    </pc:docChg>
  </pc:docChgLst>
  <pc:docChgLst>
    <pc:chgData name="Severino Mario Alessandro" userId="8f04965a-edb9-493d-892d-e6f4ab9527fa" providerId="ADAL" clId="{54664026-F555-43EF-836C-0E298FB3010A}"/>
    <pc:docChg chg="undo custSel addSld delSld modSld modMainMaster">
      <pc:chgData name="Severino Mario Alessandro" userId="8f04965a-edb9-493d-892d-e6f4ab9527fa" providerId="ADAL" clId="{54664026-F555-43EF-836C-0E298FB3010A}" dt="2024-03-27T07:56:33.414" v="278" actId="680"/>
      <pc:docMkLst>
        <pc:docMk/>
      </pc:docMkLst>
      <pc:sldChg chg="addSp delSp modSp mod">
        <pc:chgData name="Severino Mario Alessandro" userId="8f04965a-edb9-493d-892d-e6f4ab9527fa" providerId="ADAL" clId="{54664026-F555-43EF-836C-0E298FB3010A}" dt="2024-03-22T10:42:57.998" v="8" actId="478"/>
        <pc:sldMkLst>
          <pc:docMk/>
          <pc:sldMk cId="1619704894" sldId="256"/>
        </pc:sldMkLst>
      </pc:sldChg>
      <pc:sldChg chg="del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1920931161" sldId="257"/>
        </pc:sldMkLst>
      </pc:sldChg>
      <pc:sldChg chg="del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3794180018" sldId="258"/>
        </pc:sldMkLst>
      </pc:sldChg>
      <pc:sldChg chg="del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1048670421" sldId="259"/>
        </pc:sldMkLst>
      </pc:sldChg>
      <pc:sldChg chg="del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1910992890" sldId="260"/>
        </pc:sldMkLst>
      </pc:sldChg>
      <pc:sldChg chg="delSp del mod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4093142104" sldId="261"/>
        </pc:sldMkLst>
      </pc:sldChg>
      <pc:sldChg chg="delSp modSp del mod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57304589" sldId="262"/>
        </pc:sldMkLst>
      </pc:sldChg>
      <pc:sldChg chg="delSp del mod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4154190919" sldId="263"/>
        </pc:sldMkLst>
      </pc:sldChg>
      <pc:sldChg chg="delSp del mod">
        <pc:chgData name="Severino Mario Alessandro" userId="8f04965a-edb9-493d-892d-e6f4ab9527fa" providerId="ADAL" clId="{54664026-F555-43EF-836C-0E298FB3010A}" dt="2024-03-25T08:42:43.384" v="272" actId="47"/>
        <pc:sldMkLst>
          <pc:docMk/>
          <pc:sldMk cId="133325326" sldId="264"/>
        </pc:sldMkLst>
      </pc:sldChg>
      <pc:sldChg chg="new del">
        <pc:chgData name="Severino Mario Alessandro" userId="8f04965a-edb9-493d-892d-e6f4ab9527fa" providerId="ADAL" clId="{54664026-F555-43EF-836C-0E298FB3010A}" dt="2024-03-25T14:06:44.590" v="274" actId="680"/>
        <pc:sldMkLst>
          <pc:docMk/>
          <pc:sldMk cId="1633802009" sldId="267"/>
        </pc:sldMkLst>
      </pc:sldChg>
      <pc:sldChg chg="new del">
        <pc:chgData name="Severino Mario Alessandro" userId="8f04965a-edb9-493d-892d-e6f4ab9527fa" providerId="ADAL" clId="{54664026-F555-43EF-836C-0E298FB3010A}" dt="2024-03-27T07:56:33.414" v="278" actId="680"/>
        <pc:sldMkLst>
          <pc:docMk/>
          <pc:sldMk cId="2893068651" sldId="267"/>
        </pc:sldMkLst>
      </pc:sldChg>
      <pc:sldChg chg="new del">
        <pc:chgData name="Severino Mario Alessandro" userId="8f04965a-edb9-493d-892d-e6f4ab9527fa" providerId="ADAL" clId="{54664026-F555-43EF-836C-0E298FB3010A}" dt="2024-03-25T14:08:43.429" v="276" actId="680"/>
        <pc:sldMkLst>
          <pc:docMk/>
          <pc:sldMk cId="3135487079" sldId="267"/>
        </pc:sldMkLst>
      </pc:sldChg>
      <pc:sldMasterChg chg="addSldLayout modSldLayout">
        <pc:chgData name="Severino Mario Alessandro" userId="8f04965a-edb9-493d-892d-e6f4ab9527fa" providerId="ADAL" clId="{54664026-F555-43EF-836C-0E298FB3010A}" dt="2024-03-25T08:38:42.979" v="271" actId="732"/>
        <pc:sldMasterMkLst>
          <pc:docMk/>
          <pc:sldMasterMk cId="3272649289" sldId="2147483648"/>
        </pc:sldMasterMkLst>
        <pc:sldLayoutChg chg="addSp delSp modSp mod">
          <pc:chgData name="Severino Mario Alessandro" userId="8f04965a-edb9-493d-892d-e6f4ab9527fa" providerId="ADAL" clId="{54664026-F555-43EF-836C-0E298FB3010A}" dt="2024-03-25T08:38:42.979" v="271" actId="732"/>
          <pc:sldLayoutMkLst>
            <pc:docMk/>
            <pc:sldMasterMk cId="3272649289" sldId="2147483648"/>
            <pc:sldLayoutMk cId="1051952533" sldId="2147483649"/>
          </pc:sldLayoutMkLst>
        </pc:sldLayoutChg>
        <pc:sldLayoutChg chg="addSp delSp modSp mod">
          <pc:chgData name="Severino Mario Alessandro" userId="8f04965a-edb9-493d-892d-e6f4ab9527fa" providerId="ADAL" clId="{54664026-F555-43EF-836C-0E298FB3010A}" dt="2024-03-22T11:02:48.136" v="44" actId="208"/>
          <pc:sldLayoutMkLst>
            <pc:docMk/>
            <pc:sldMasterMk cId="3272649289" sldId="2147483648"/>
            <pc:sldLayoutMk cId="109991848" sldId="2147483654"/>
          </pc:sldLayoutMkLst>
        </pc:sldLayoutChg>
        <pc:sldLayoutChg chg="addSp delSp modSp mod">
          <pc:chgData name="Severino Mario Alessandro" userId="8f04965a-edb9-493d-892d-e6f4ab9527fa" providerId="ADAL" clId="{54664026-F555-43EF-836C-0E298FB3010A}" dt="2024-03-22T14:11:24.670" v="50" actId="14826"/>
          <pc:sldLayoutMkLst>
            <pc:docMk/>
            <pc:sldMasterMk cId="3272649289" sldId="2147483648"/>
            <pc:sldLayoutMk cId="1022879898" sldId="2147483655"/>
          </pc:sldLayoutMkLst>
        </pc:sldLayoutChg>
        <pc:sldLayoutChg chg="addSp delSp modSp mod">
          <pc:chgData name="Severino Mario Alessandro" userId="8f04965a-edb9-493d-892d-e6f4ab9527fa" providerId="ADAL" clId="{54664026-F555-43EF-836C-0E298FB3010A}" dt="2024-03-22T14:13:28.311" v="63" actId="167"/>
          <pc:sldLayoutMkLst>
            <pc:docMk/>
            <pc:sldMasterMk cId="3272649289" sldId="2147483648"/>
            <pc:sldLayoutMk cId="2299189573" sldId="2147483656"/>
          </pc:sldLayoutMkLst>
        </pc:sldLayoutChg>
        <pc:sldLayoutChg chg="addSp delSp modSp mod">
          <pc:chgData name="Severino Mario Alessandro" userId="8f04965a-edb9-493d-892d-e6f4ab9527fa" providerId="ADAL" clId="{54664026-F555-43EF-836C-0E298FB3010A}" dt="2024-03-22T14:14:01.575" v="66" actId="14826"/>
          <pc:sldLayoutMkLst>
            <pc:docMk/>
            <pc:sldMasterMk cId="3272649289" sldId="2147483648"/>
            <pc:sldLayoutMk cId="3437154461" sldId="2147483657"/>
          </pc:sldLayoutMkLst>
        </pc:sldLayoutChg>
        <pc:sldLayoutChg chg="modSp add mod modTransition">
          <pc:chgData name="Severino Mario Alessandro" userId="8f04965a-edb9-493d-892d-e6f4ab9527fa" providerId="ADAL" clId="{54664026-F555-43EF-836C-0E298FB3010A}" dt="2024-03-22T16:16:37.382" v="243" actId="14100"/>
          <pc:sldLayoutMkLst>
            <pc:docMk/>
            <pc:sldMasterMk cId="3272649289" sldId="2147483648"/>
            <pc:sldLayoutMk cId="3412985274" sldId="2147483660"/>
          </pc:sldLayoutMkLst>
        </pc:sldLayoutChg>
        <pc:sldLayoutChg chg="delSp modSp add mod modTransition">
          <pc:chgData name="Severino Mario Alessandro" userId="8f04965a-edb9-493d-892d-e6f4ab9527fa" providerId="ADAL" clId="{54664026-F555-43EF-836C-0E298FB3010A}" dt="2024-03-22T14:26:27.118" v="120" actId="14100"/>
          <pc:sldLayoutMkLst>
            <pc:docMk/>
            <pc:sldMasterMk cId="3272649289" sldId="2147483648"/>
            <pc:sldLayoutMk cId="3695725350" sldId="2147483661"/>
          </pc:sldLayoutMkLst>
        </pc:sldLayoutChg>
        <pc:sldLayoutChg chg="addSp delSp modSp add mod modTransition">
          <pc:chgData name="Severino Mario Alessandro" userId="8f04965a-edb9-493d-892d-e6f4ab9527fa" providerId="ADAL" clId="{54664026-F555-43EF-836C-0E298FB3010A}" dt="2024-03-22T14:44:53.060" v="151" actId="18131"/>
          <pc:sldLayoutMkLst>
            <pc:docMk/>
            <pc:sldMasterMk cId="3272649289" sldId="2147483648"/>
            <pc:sldLayoutMk cId="1360450637" sldId="2147483662"/>
          </pc:sldLayoutMkLst>
        </pc:sldLayoutChg>
        <pc:sldLayoutChg chg="modSp add mod modTransition">
          <pc:chgData name="Severino Mario Alessandro" userId="8f04965a-edb9-493d-892d-e6f4ab9527fa" providerId="ADAL" clId="{54664026-F555-43EF-836C-0E298FB3010A}" dt="2024-03-22T14:45:59.217" v="154" actId="18131"/>
          <pc:sldLayoutMkLst>
            <pc:docMk/>
            <pc:sldMasterMk cId="3272649289" sldId="2147483648"/>
            <pc:sldLayoutMk cId="2703506965" sldId="2147483663"/>
          </pc:sldLayoutMkLst>
        </pc:sldLayoutChg>
        <pc:sldLayoutChg chg="modSp add mod modTransition">
          <pc:chgData name="Severino Mario Alessandro" userId="8f04965a-edb9-493d-892d-e6f4ab9527fa" providerId="ADAL" clId="{54664026-F555-43EF-836C-0E298FB3010A}" dt="2024-03-22T16:20:15.175" v="250" actId="14826"/>
          <pc:sldLayoutMkLst>
            <pc:docMk/>
            <pc:sldMasterMk cId="3272649289" sldId="2147483648"/>
            <pc:sldLayoutMk cId="4182323398" sldId="2147483664"/>
          </pc:sldLayoutMkLst>
        </pc:sldLayoutChg>
        <pc:sldLayoutChg chg="addSp delSp modSp add mod modTransition">
          <pc:chgData name="Severino Mario Alessandro" userId="8f04965a-edb9-493d-892d-e6f4ab9527fa" providerId="ADAL" clId="{54664026-F555-43EF-836C-0E298FB3010A}" dt="2024-03-22T14:54:55.467" v="183" actId="14100"/>
          <pc:sldLayoutMkLst>
            <pc:docMk/>
            <pc:sldMasterMk cId="3272649289" sldId="2147483648"/>
            <pc:sldLayoutMk cId="3654061978" sldId="2147483665"/>
          </pc:sldLayoutMkLst>
        </pc:sldLayoutChg>
        <pc:sldLayoutChg chg="addSp delSp modSp add mod modTransition">
          <pc:chgData name="Severino Mario Alessandro" userId="8f04965a-edb9-493d-892d-e6f4ab9527fa" providerId="ADAL" clId="{54664026-F555-43EF-836C-0E298FB3010A}" dt="2024-03-22T16:09:17.822" v="241" actId="14100"/>
          <pc:sldLayoutMkLst>
            <pc:docMk/>
            <pc:sldMasterMk cId="3272649289" sldId="2147483648"/>
            <pc:sldLayoutMk cId="1905607465" sldId="2147483666"/>
          </pc:sldLayoutMkLst>
        </pc:sldLayoutChg>
      </pc:sldMasterChg>
    </pc:docChg>
  </pc:docChgLst>
  <pc:docChgLst>
    <pc:chgData name="Toja Carlo" userId="S::carlo.toja@reti.it::13ff1eff-f686-402c-a309-2e40d6172c6e" providerId="AD" clId="Web-{73990D70-1F51-ABF7-419A-65D47B67049A}"/>
    <pc:docChg chg="addSld">
      <pc:chgData name="Toja Carlo" userId="S::carlo.toja@reti.it::13ff1eff-f686-402c-a309-2e40d6172c6e" providerId="AD" clId="Web-{73990D70-1F51-ABF7-419A-65D47B67049A}" dt="2024-05-19T13:25:13.187" v="0"/>
      <pc:docMkLst>
        <pc:docMk/>
      </pc:docMkLst>
      <pc:sldChg chg="new">
        <pc:chgData name="Toja Carlo" userId="S::carlo.toja@reti.it::13ff1eff-f686-402c-a309-2e40d6172c6e" providerId="AD" clId="Web-{73990D70-1F51-ABF7-419A-65D47B67049A}" dt="2024-05-19T13:25:13.187" v="0"/>
        <pc:sldMkLst>
          <pc:docMk/>
          <pc:sldMk cId="2612722698" sldId="267"/>
        </pc:sldMkLst>
      </pc:sldChg>
    </pc:docChg>
  </pc:docChgLst>
  <pc:docChgLst>
    <pc:chgData name="Crispo Andrea" userId="3218752f-fdab-42c6-91a1-f5373ba5a255" providerId="ADAL" clId="{BF38CCC4-BAD9-441E-9C5E-E98E6DCC61DD}"/>
    <pc:docChg chg="undo redo custSel addSld delSld modSld">
      <pc:chgData name="Crispo Andrea" userId="3218752f-fdab-42c6-91a1-f5373ba5a255" providerId="ADAL" clId="{BF38CCC4-BAD9-441E-9C5E-E98E6DCC61DD}" dt="2025-02-07T17:07:12.689" v="2367"/>
      <pc:docMkLst>
        <pc:docMk/>
      </pc:docMkLst>
      <pc:sldChg chg="modSp mod">
        <pc:chgData name="Crispo Andrea" userId="3218752f-fdab-42c6-91a1-f5373ba5a255" providerId="ADAL" clId="{BF38CCC4-BAD9-441E-9C5E-E98E6DCC61DD}" dt="2025-02-07T16:18:38.006" v="884" actId="1076"/>
        <pc:sldMkLst>
          <pc:docMk/>
          <pc:sldMk cId="1619704894" sldId="256"/>
        </pc:sldMkLst>
        <pc:spChg chg="mod">
          <ac:chgData name="Crispo Andrea" userId="3218752f-fdab-42c6-91a1-f5373ba5a255" providerId="ADAL" clId="{BF38CCC4-BAD9-441E-9C5E-E98E6DCC61DD}" dt="2025-02-07T16:18:38.006" v="884" actId="1076"/>
          <ac:spMkLst>
            <pc:docMk/>
            <pc:sldMk cId="1619704894" sldId="256"/>
            <ac:spMk id="4" creationId="{B2BD3EB0-9269-3E99-30C2-39061B7AD389}"/>
          </ac:spMkLst>
        </pc:spChg>
      </pc:sldChg>
      <pc:sldChg chg="del">
        <pc:chgData name="Crispo Andrea" userId="3218752f-fdab-42c6-91a1-f5373ba5a255" providerId="ADAL" clId="{BF38CCC4-BAD9-441E-9C5E-E98E6DCC61DD}" dt="2025-02-07T16:18:13.433" v="859" actId="47"/>
        <pc:sldMkLst>
          <pc:docMk/>
          <pc:sldMk cId="649512005" sldId="265"/>
        </pc:sldMkLst>
      </pc:sldChg>
      <pc:sldChg chg="modSp mod">
        <pc:chgData name="Crispo Andrea" userId="3218752f-fdab-42c6-91a1-f5373ba5a255" providerId="ADAL" clId="{BF38CCC4-BAD9-441E-9C5E-E98E6DCC61DD}" dt="2025-02-07T16:19:44.396" v="985" actId="20577"/>
        <pc:sldMkLst>
          <pc:docMk/>
          <pc:sldMk cId="2982361404" sldId="268"/>
        </pc:sldMkLst>
        <pc:spChg chg="mod">
          <ac:chgData name="Crispo Andrea" userId="3218752f-fdab-42c6-91a1-f5373ba5a255" providerId="ADAL" clId="{BF38CCC4-BAD9-441E-9C5E-E98E6DCC61DD}" dt="2025-02-07T16:19:44.396" v="985" actId="20577"/>
          <ac:spMkLst>
            <pc:docMk/>
            <pc:sldMk cId="2982361404" sldId="268"/>
            <ac:spMk id="5" creationId="{88E203D8-AEF2-67F2-04F6-DA90F23EEB33}"/>
          </ac:spMkLst>
        </pc:spChg>
      </pc:sldChg>
      <pc:sldChg chg="modSp mod">
        <pc:chgData name="Crispo Andrea" userId="3218752f-fdab-42c6-91a1-f5373ba5a255" providerId="ADAL" clId="{BF38CCC4-BAD9-441E-9C5E-E98E6DCC61DD}" dt="2025-02-07T16:21:52.731" v="990"/>
        <pc:sldMkLst>
          <pc:docMk/>
          <pc:sldMk cId="306062322" sldId="269"/>
        </pc:sldMkLst>
        <pc:spChg chg="mod">
          <ac:chgData name="Crispo Andrea" userId="3218752f-fdab-42c6-91a1-f5373ba5a255" providerId="ADAL" clId="{BF38CCC4-BAD9-441E-9C5E-E98E6DCC61DD}" dt="2025-02-07T15:53:30.334" v="381"/>
          <ac:spMkLst>
            <pc:docMk/>
            <pc:sldMk cId="306062322" sldId="269"/>
            <ac:spMk id="2" creationId="{65A56885-2C3B-8599-AF16-E446CB217CBD}"/>
          </ac:spMkLst>
        </pc:spChg>
        <pc:spChg chg="mod">
          <ac:chgData name="Crispo Andrea" userId="3218752f-fdab-42c6-91a1-f5373ba5a255" providerId="ADAL" clId="{BF38CCC4-BAD9-441E-9C5E-E98E6DCC61DD}" dt="2025-02-07T16:21:52.731" v="990"/>
          <ac:spMkLst>
            <pc:docMk/>
            <pc:sldMk cId="306062322" sldId="269"/>
            <ac:spMk id="3" creationId="{104A7A2E-36D3-5A91-521A-67278BBECD17}"/>
          </ac:spMkLst>
        </pc:spChg>
      </pc:sldChg>
      <pc:sldChg chg="modSp mod">
        <pc:chgData name="Crispo Andrea" userId="3218752f-fdab-42c6-91a1-f5373ba5a255" providerId="ADAL" clId="{BF38CCC4-BAD9-441E-9C5E-E98E6DCC61DD}" dt="2025-02-07T17:03:06.640" v="2301" actId="21"/>
        <pc:sldMkLst>
          <pc:docMk/>
          <pc:sldMk cId="776273696" sldId="271"/>
        </pc:sldMkLst>
        <pc:spChg chg="mod">
          <ac:chgData name="Crispo Andrea" userId="3218752f-fdab-42c6-91a1-f5373ba5a255" providerId="ADAL" clId="{BF38CCC4-BAD9-441E-9C5E-E98E6DCC61DD}" dt="2025-02-07T17:03:06.640" v="2301" actId="21"/>
          <ac:spMkLst>
            <pc:docMk/>
            <pc:sldMk cId="776273696" sldId="271"/>
            <ac:spMk id="3" creationId="{ADD5E12D-48D8-E8A3-B2A6-EC87EAAB10B7}"/>
          </ac:spMkLst>
        </pc:spChg>
      </pc:sldChg>
      <pc:sldChg chg="delSp modSp mod">
        <pc:chgData name="Crispo Andrea" userId="3218752f-fdab-42c6-91a1-f5373ba5a255" providerId="ADAL" clId="{BF38CCC4-BAD9-441E-9C5E-E98E6DCC61DD}" dt="2025-02-07T15:51:52.353" v="377" actId="478"/>
        <pc:sldMkLst>
          <pc:docMk/>
          <pc:sldMk cId="2447007789" sldId="275"/>
        </pc:sldMkLst>
        <pc:spChg chg="mod">
          <ac:chgData name="Crispo Andrea" userId="3218752f-fdab-42c6-91a1-f5373ba5a255" providerId="ADAL" clId="{BF38CCC4-BAD9-441E-9C5E-E98E6DCC61DD}" dt="2025-02-07T15:51:49.192" v="376" actId="20577"/>
          <ac:spMkLst>
            <pc:docMk/>
            <pc:sldMk cId="2447007789" sldId="275"/>
            <ac:spMk id="2" creationId="{14E0524D-2ADF-38CC-8877-9F4A9A6FC24B}"/>
          </ac:spMkLst>
        </pc:spChg>
        <pc:picChg chg="del">
          <ac:chgData name="Crispo Andrea" userId="3218752f-fdab-42c6-91a1-f5373ba5a255" providerId="ADAL" clId="{BF38CCC4-BAD9-441E-9C5E-E98E6DCC61DD}" dt="2025-02-07T15:51:52.353" v="377" actId="478"/>
          <ac:picMkLst>
            <pc:docMk/>
            <pc:sldMk cId="2447007789" sldId="275"/>
            <ac:picMk id="8" creationId="{21F636FA-0AC2-4FDB-BDE0-84CD8F79F3DE}"/>
          </ac:picMkLst>
        </pc:picChg>
      </pc:sldChg>
      <pc:sldChg chg="addSp delSp modSp add mod">
        <pc:chgData name="Crispo Andrea" userId="3218752f-fdab-42c6-91a1-f5373ba5a255" providerId="ADAL" clId="{BF38CCC4-BAD9-441E-9C5E-E98E6DCC61DD}" dt="2025-02-07T16:38:08.196" v="1504" actId="20577"/>
        <pc:sldMkLst>
          <pc:docMk/>
          <pc:sldMk cId="761309445" sldId="279"/>
        </pc:sldMkLst>
        <pc:spChg chg="mod">
          <ac:chgData name="Crispo Andrea" userId="3218752f-fdab-42c6-91a1-f5373ba5a255" providerId="ADAL" clId="{BF38CCC4-BAD9-441E-9C5E-E98E6DCC61DD}" dt="2025-02-07T15:34:33.817" v="8" actId="20577"/>
          <ac:spMkLst>
            <pc:docMk/>
            <pc:sldMk cId="761309445" sldId="279"/>
            <ac:spMk id="2" creationId="{80FF29B3-C7F2-BF63-8988-874C85A079BE}"/>
          </ac:spMkLst>
        </pc:spChg>
        <pc:spChg chg="mod">
          <ac:chgData name="Crispo Andrea" userId="3218752f-fdab-42c6-91a1-f5373ba5a255" providerId="ADAL" clId="{BF38CCC4-BAD9-441E-9C5E-E98E6DCC61DD}" dt="2025-02-07T15:46:54.587" v="304" actId="1076"/>
          <ac:spMkLst>
            <pc:docMk/>
            <pc:sldMk cId="761309445" sldId="279"/>
            <ac:spMk id="3" creationId="{F33EE13D-5583-F6F1-559E-01463C0E5085}"/>
          </ac:spMkLst>
        </pc:spChg>
        <pc:spChg chg="add mod">
          <ac:chgData name="Crispo Andrea" userId="3218752f-fdab-42c6-91a1-f5373ba5a255" providerId="ADAL" clId="{BF38CCC4-BAD9-441E-9C5E-E98E6DCC61DD}" dt="2025-02-07T15:46:57.589" v="305" actId="1076"/>
          <ac:spMkLst>
            <pc:docMk/>
            <pc:sldMk cId="761309445" sldId="279"/>
            <ac:spMk id="5" creationId="{9CE30F51-1CC5-8B63-768D-0D55EF5FB51A}"/>
          </ac:spMkLst>
        </pc:spChg>
        <pc:spChg chg="add mod">
          <ac:chgData name="Crispo Andrea" userId="3218752f-fdab-42c6-91a1-f5373ba5a255" providerId="ADAL" clId="{BF38CCC4-BAD9-441E-9C5E-E98E6DCC61DD}" dt="2025-02-07T15:47:06.535" v="315" actId="20577"/>
          <ac:spMkLst>
            <pc:docMk/>
            <pc:sldMk cId="761309445" sldId="279"/>
            <ac:spMk id="6" creationId="{AB2CDE98-3E5A-6131-42D1-AFAA94C47077}"/>
          </ac:spMkLst>
        </pc:spChg>
        <pc:spChg chg="add del">
          <ac:chgData name="Crispo Andrea" userId="3218752f-fdab-42c6-91a1-f5373ba5a255" providerId="ADAL" clId="{BF38CCC4-BAD9-441E-9C5E-E98E6DCC61DD}" dt="2025-02-07T15:37:24.300" v="61" actId="22"/>
          <ac:spMkLst>
            <pc:docMk/>
            <pc:sldMk cId="761309445" sldId="279"/>
            <ac:spMk id="8" creationId="{E8353F37-0828-FF15-EF71-39E289EB03BD}"/>
          </ac:spMkLst>
        </pc:spChg>
        <pc:spChg chg="add mod">
          <ac:chgData name="Crispo Andrea" userId="3218752f-fdab-42c6-91a1-f5373ba5a255" providerId="ADAL" clId="{BF38CCC4-BAD9-441E-9C5E-E98E6DCC61DD}" dt="2025-02-07T16:38:08.196" v="1504" actId="20577"/>
          <ac:spMkLst>
            <pc:docMk/>
            <pc:sldMk cId="761309445" sldId="279"/>
            <ac:spMk id="9" creationId="{E8808E00-7F21-4087-8AE9-05B808E1C7B8}"/>
          </ac:spMkLst>
        </pc:spChg>
        <pc:spChg chg="add mod">
          <ac:chgData name="Crispo Andrea" userId="3218752f-fdab-42c6-91a1-f5373ba5a255" providerId="ADAL" clId="{BF38CCC4-BAD9-441E-9C5E-E98E6DCC61DD}" dt="2025-02-07T16:37:27.669" v="1480" actId="20577"/>
          <ac:spMkLst>
            <pc:docMk/>
            <pc:sldMk cId="761309445" sldId="279"/>
            <ac:spMk id="10" creationId="{3DF77418-5353-0574-CFC3-1C3F31EE29F8}"/>
          </ac:spMkLst>
        </pc:spChg>
      </pc:sldChg>
      <pc:sldChg chg="add">
        <pc:chgData name="Crispo Andrea" userId="3218752f-fdab-42c6-91a1-f5373ba5a255" providerId="ADAL" clId="{BF38CCC4-BAD9-441E-9C5E-E98E6DCC61DD}" dt="2025-02-07T15:51:45.088" v="365"/>
        <pc:sldMkLst>
          <pc:docMk/>
          <pc:sldMk cId="3042475325" sldId="280"/>
        </pc:sldMkLst>
      </pc:sldChg>
      <pc:sldChg chg="addSp delSp modSp add mod setBg">
        <pc:chgData name="Crispo Andrea" userId="3218752f-fdab-42c6-91a1-f5373ba5a255" providerId="ADAL" clId="{BF38CCC4-BAD9-441E-9C5E-E98E6DCC61DD}" dt="2025-02-07T16:34:43.040" v="1441" actId="1076"/>
        <pc:sldMkLst>
          <pc:docMk/>
          <pc:sldMk cId="3976784572" sldId="281"/>
        </pc:sldMkLst>
        <pc:spChg chg="mod">
          <ac:chgData name="Crispo Andrea" userId="3218752f-fdab-42c6-91a1-f5373ba5a255" providerId="ADAL" clId="{BF38CCC4-BAD9-441E-9C5E-E98E6DCC61DD}" dt="2025-02-07T16:34:31.507" v="1439" actId="20577"/>
          <ac:spMkLst>
            <pc:docMk/>
            <pc:sldMk cId="3976784572" sldId="281"/>
            <ac:spMk id="2" creationId="{B44A0289-BAA2-5842-DB07-4DDA019D7AAE}"/>
          </ac:spMkLst>
        </pc:spChg>
        <pc:spChg chg="mod">
          <ac:chgData name="Crispo Andrea" userId="3218752f-fdab-42c6-91a1-f5373ba5a255" providerId="ADAL" clId="{BF38CCC4-BAD9-441E-9C5E-E98E6DCC61DD}" dt="2025-02-07T16:22:04.213" v="991" actId="1076"/>
          <ac:spMkLst>
            <pc:docMk/>
            <pc:sldMk cId="3976784572" sldId="281"/>
            <ac:spMk id="3" creationId="{FE2FE4DB-BB83-013E-77D4-E1E66D993CDF}"/>
          </ac:spMkLst>
        </pc:spChg>
        <pc:spChg chg="add del mod">
          <ac:chgData name="Crispo Andrea" userId="3218752f-fdab-42c6-91a1-f5373ba5a255" providerId="ADAL" clId="{BF38CCC4-BAD9-441E-9C5E-E98E6DCC61DD}" dt="2025-02-07T16:16:52.424" v="856" actId="478"/>
          <ac:spMkLst>
            <pc:docMk/>
            <pc:sldMk cId="3976784572" sldId="281"/>
            <ac:spMk id="5" creationId="{9D1963D1-81AD-4977-71EC-48CEDBED6AF0}"/>
          </ac:spMkLst>
        </pc:spChg>
        <pc:spChg chg="add mod">
          <ac:chgData name="Crispo Andrea" userId="3218752f-fdab-42c6-91a1-f5373ba5a255" providerId="ADAL" clId="{BF38CCC4-BAD9-441E-9C5E-E98E6DCC61DD}" dt="2025-02-07T16:22:17.497" v="995" actId="1076"/>
          <ac:spMkLst>
            <pc:docMk/>
            <pc:sldMk cId="3976784572" sldId="281"/>
            <ac:spMk id="6" creationId="{E1E0EAE3-F022-BB75-61FA-D0DFE5730CAA}"/>
          </ac:spMkLst>
        </pc:spChg>
        <pc:spChg chg="add mod">
          <ac:chgData name="Crispo Andrea" userId="3218752f-fdab-42c6-91a1-f5373ba5a255" providerId="ADAL" clId="{BF38CCC4-BAD9-441E-9C5E-E98E6DCC61DD}" dt="2025-02-07T16:34:43.040" v="1441" actId="1076"/>
          <ac:spMkLst>
            <pc:docMk/>
            <pc:sldMk cId="3976784572" sldId="281"/>
            <ac:spMk id="8" creationId="{153BD9EB-396F-67F5-AA0E-7E072C318180}"/>
          </ac:spMkLst>
        </pc:spChg>
        <pc:cxnChg chg="add mod">
          <ac:chgData name="Crispo Andrea" userId="3218752f-fdab-42c6-91a1-f5373ba5a255" providerId="ADAL" clId="{BF38CCC4-BAD9-441E-9C5E-E98E6DCC61DD}" dt="2025-02-07T16:34:38.826" v="1440" actId="14100"/>
          <ac:cxnSpMkLst>
            <pc:docMk/>
            <pc:sldMk cId="3976784572" sldId="281"/>
            <ac:cxnSpMk id="10" creationId="{94B54571-9396-4C18-A6D4-8F9CFA4DAFB3}"/>
          </ac:cxnSpMkLst>
        </pc:cxnChg>
      </pc:sldChg>
      <pc:sldChg chg="delSp modSp add mod">
        <pc:chgData name="Crispo Andrea" userId="3218752f-fdab-42c6-91a1-f5373ba5a255" providerId="ADAL" clId="{BF38CCC4-BAD9-441E-9C5E-E98E6DCC61DD}" dt="2025-02-07T16:34:24.894" v="1436" actId="6549"/>
        <pc:sldMkLst>
          <pc:docMk/>
          <pc:sldMk cId="215181455" sldId="282"/>
        </pc:sldMkLst>
        <pc:spChg chg="mod">
          <ac:chgData name="Crispo Andrea" userId="3218752f-fdab-42c6-91a1-f5373ba5a255" providerId="ADAL" clId="{BF38CCC4-BAD9-441E-9C5E-E98E6DCC61DD}" dt="2025-02-07T16:34:24.894" v="1436" actId="6549"/>
          <ac:spMkLst>
            <pc:docMk/>
            <pc:sldMk cId="215181455" sldId="282"/>
            <ac:spMk id="2" creationId="{91EEF4B6-AF43-379A-63E6-AA572528B7F0}"/>
          </ac:spMkLst>
        </pc:spChg>
        <pc:spChg chg="mod">
          <ac:chgData name="Crispo Andrea" userId="3218752f-fdab-42c6-91a1-f5373ba5a255" providerId="ADAL" clId="{BF38CCC4-BAD9-441E-9C5E-E98E6DCC61DD}" dt="2025-02-07T16:30:39.328" v="1196" actId="20577"/>
          <ac:spMkLst>
            <pc:docMk/>
            <pc:sldMk cId="215181455" sldId="282"/>
            <ac:spMk id="3" creationId="{03D398AE-0341-6076-156B-46ACAA4717C5}"/>
          </ac:spMkLst>
        </pc:spChg>
        <pc:spChg chg="del mod">
          <ac:chgData name="Crispo Andrea" userId="3218752f-fdab-42c6-91a1-f5373ba5a255" providerId="ADAL" clId="{BF38CCC4-BAD9-441E-9C5E-E98E6DCC61DD}" dt="2025-02-07T16:28:18.736" v="1081"/>
          <ac:spMkLst>
            <pc:docMk/>
            <pc:sldMk cId="215181455" sldId="282"/>
            <ac:spMk id="6" creationId="{2CB16D53-8BCF-54E0-71CD-D66D60BB19B0}"/>
          </ac:spMkLst>
        </pc:spChg>
        <pc:spChg chg="del mod">
          <ac:chgData name="Crispo Andrea" userId="3218752f-fdab-42c6-91a1-f5373ba5a255" providerId="ADAL" clId="{BF38CCC4-BAD9-441E-9C5E-E98E6DCC61DD}" dt="2025-02-07T16:28:18.738" v="1083"/>
          <ac:spMkLst>
            <pc:docMk/>
            <pc:sldMk cId="215181455" sldId="282"/>
            <ac:spMk id="8" creationId="{C8858399-6D1D-E4DA-1464-B14C288C6F39}"/>
          </ac:spMkLst>
        </pc:spChg>
        <pc:cxnChg chg="del">
          <ac:chgData name="Crispo Andrea" userId="3218752f-fdab-42c6-91a1-f5373ba5a255" providerId="ADAL" clId="{BF38CCC4-BAD9-441E-9C5E-E98E6DCC61DD}" dt="2025-02-07T16:28:18.732" v="1079" actId="478"/>
          <ac:cxnSpMkLst>
            <pc:docMk/>
            <pc:sldMk cId="215181455" sldId="282"/>
            <ac:cxnSpMk id="10" creationId="{079849EC-6EB3-81EF-C907-BE58FF01B327}"/>
          </ac:cxnSpMkLst>
        </pc:cxnChg>
      </pc:sldChg>
      <pc:sldChg chg="delSp modSp add del mod">
        <pc:chgData name="Crispo Andrea" userId="3218752f-fdab-42c6-91a1-f5373ba5a255" providerId="ADAL" clId="{BF38CCC4-BAD9-441E-9C5E-E98E6DCC61DD}" dt="2025-02-07T16:13:12.407" v="816" actId="2696"/>
        <pc:sldMkLst>
          <pc:docMk/>
          <pc:sldMk cId="3113047681" sldId="282"/>
        </pc:sldMkLst>
        <pc:spChg chg="mod">
          <ac:chgData name="Crispo Andrea" userId="3218752f-fdab-42c6-91a1-f5373ba5a255" providerId="ADAL" clId="{BF38CCC4-BAD9-441E-9C5E-E98E6DCC61DD}" dt="2025-02-07T16:11:48.751" v="797" actId="20577"/>
          <ac:spMkLst>
            <pc:docMk/>
            <pc:sldMk cId="3113047681" sldId="282"/>
            <ac:spMk id="2" creationId="{CC4632C9-51E7-E7DB-77EE-47D75C28A324}"/>
          </ac:spMkLst>
        </pc:spChg>
        <pc:spChg chg="mod">
          <ac:chgData name="Crispo Andrea" userId="3218752f-fdab-42c6-91a1-f5373ba5a255" providerId="ADAL" clId="{BF38CCC4-BAD9-441E-9C5E-E98E6DCC61DD}" dt="2025-02-07T16:11:58.358" v="815" actId="20577"/>
          <ac:spMkLst>
            <pc:docMk/>
            <pc:sldMk cId="3113047681" sldId="282"/>
            <ac:spMk id="3" creationId="{8D53D791-9736-458A-2291-F5020FC27771}"/>
          </ac:spMkLst>
        </pc:spChg>
        <pc:spChg chg="del">
          <ac:chgData name="Crispo Andrea" userId="3218752f-fdab-42c6-91a1-f5373ba5a255" providerId="ADAL" clId="{BF38CCC4-BAD9-441E-9C5E-E98E6DCC61DD}" dt="2025-02-07T16:11:51.380" v="798" actId="478"/>
          <ac:spMkLst>
            <pc:docMk/>
            <pc:sldMk cId="3113047681" sldId="282"/>
            <ac:spMk id="7" creationId="{4DDE4A2B-02C3-8A6C-FB32-291B1D962BEA}"/>
          </ac:spMkLst>
        </pc:spChg>
      </pc:sldChg>
      <pc:sldChg chg="modSp add mod">
        <pc:chgData name="Crispo Andrea" userId="3218752f-fdab-42c6-91a1-f5373ba5a255" providerId="ADAL" clId="{BF38CCC4-BAD9-441E-9C5E-E98E6DCC61DD}" dt="2025-02-07T16:34:16.443" v="1435" actId="6549"/>
        <pc:sldMkLst>
          <pc:docMk/>
          <pc:sldMk cId="2385408363" sldId="283"/>
        </pc:sldMkLst>
        <pc:spChg chg="mod">
          <ac:chgData name="Crispo Andrea" userId="3218752f-fdab-42c6-91a1-f5373ba5a255" providerId="ADAL" clId="{BF38CCC4-BAD9-441E-9C5E-E98E6DCC61DD}" dt="2025-02-07T16:31:28.564" v="1224" actId="20577"/>
          <ac:spMkLst>
            <pc:docMk/>
            <pc:sldMk cId="2385408363" sldId="283"/>
            <ac:spMk id="2" creationId="{404D7673-3FB3-3051-820D-29856AB0BB4F}"/>
          </ac:spMkLst>
        </pc:spChg>
        <pc:spChg chg="mod">
          <ac:chgData name="Crispo Andrea" userId="3218752f-fdab-42c6-91a1-f5373ba5a255" providerId="ADAL" clId="{BF38CCC4-BAD9-441E-9C5E-E98E6DCC61DD}" dt="2025-02-07T16:34:16.443" v="1435" actId="6549"/>
          <ac:spMkLst>
            <pc:docMk/>
            <pc:sldMk cId="2385408363" sldId="283"/>
            <ac:spMk id="3" creationId="{8FD562E4-6057-7FE3-1705-11E0BF9FBF61}"/>
          </ac:spMkLst>
        </pc:spChg>
      </pc:sldChg>
      <pc:sldChg chg="addSp delSp modSp add mod">
        <pc:chgData name="Crispo Andrea" userId="3218752f-fdab-42c6-91a1-f5373ba5a255" providerId="ADAL" clId="{BF38CCC4-BAD9-441E-9C5E-E98E6DCC61DD}" dt="2025-02-07T16:50:45.163" v="1827" actId="20577"/>
        <pc:sldMkLst>
          <pc:docMk/>
          <pc:sldMk cId="2391643982" sldId="284"/>
        </pc:sldMkLst>
        <pc:spChg chg="mod">
          <ac:chgData name="Crispo Andrea" userId="3218752f-fdab-42c6-91a1-f5373ba5a255" providerId="ADAL" clId="{BF38CCC4-BAD9-441E-9C5E-E98E6DCC61DD}" dt="2025-02-07T16:46:01.016" v="1561" actId="1076"/>
          <ac:spMkLst>
            <pc:docMk/>
            <pc:sldMk cId="2391643982" sldId="284"/>
            <ac:spMk id="3" creationId="{4F1825D9-7E81-E286-C230-59D9CC9CAF28}"/>
          </ac:spMkLst>
        </pc:spChg>
        <pc:spChg chg="add del mod">
          <ac:chgData name="Crispo Andrea" userId="3218752f-fdab-42c6-91a1-f5373ba5a255" providerId="ADAL" clId="{BF38CCC4-BAD9-441E-9C5E-E98E6DCC61DD}" dt="2025-02-07T16:41:47.328" v="1530" actId="22"/>
          <ac:spMkLst>
            <pc:docMk/>
            <pc:sldMk cId="2391643982" sldId="284"/>
            <ac:spMk id="5" creationId="{831549AF-E8F6-2599-6DB0-15D0BB34D714}"/>
          </ac:spMkLst>
        </pc:spChg>
        <pc:spChg chg="del mod">
          <ac:chgData name="Crispo Andrea" userId="3218752f-fdab-42c6-91a1-f5373ba5a255" providerId="ADAL" clId="{BF38CCC4-BAD9-441E-9C5E-E98E6DCC61DD}" dt="2025-02-07T16:40:13.451" v="1524"/>
          <ac:spMkLst>
            <pc:docMk/>
            <pc:sldMk cId="2391643982" sldId="284"/>
            <ac:spMk id="7" creationId="{13770C8D-576F-423E-8BF2-D227C4C7218E}"/>
          </ac:spMkLst>
        </pc:spChg>
        <pc:spChg chg="add del mod">
          <ac:chgData name="Crispo Andrea" userId="3218752f-fdab-42c6-91a1-f5373ba5a255" providerId="ADAL" clId="{BF38CCC4-BAD9-441E-9C5E-E98E6DCC61DD}" dt="2025-02-07T16:42:09.728" v="1538" actId="22"/>
          <ac:spMkLst>
            <pc:docMk/>
            <pc:sldMk cId="2391643982" sldId="284"/>
            <ac:spMk id="8" creationId="{3EB7402D-CDC7-35AB-4EB2-155B14B80068}"/>
          </ac:spMkLst>
        </pc:spChg>
        <pc:spChg chg="add del">
          <ac:chgData name="Crispo Andrea" userId="3218752f-fdab-42c6-91a1-f5373ba5a255" providerId="ADAL" clId="{BF38CCC4-BAD9-441E-9C5E-E98E6DCC61DD}" dt="2025-02-07T16:42:22.572" v="1546" actId="22"/>
          <ac:spMkLst>
            <pc:docMk/>
            <pc:sldMk cId="2391643982" sldId="284"/>
            <ac:spMk id="10" creationId="{6DF4EC01-7847-6ED0-76B5-6E3099461C6C}"/>
          </ac:spMkLst>
        </pc:spChg>
        <pc:spChg chg="add del mod">
          <ac:chgData name="Crispo Andrea" userId="3218752f-fdab-42c6-91a1-f5373ba5a255" providerId="ADAL" clId="{BF38CCC4-BAD9-441E-9C5E-E98E6DCC61DD}" dt="2025-02-07T16:44:13.567" v="1550" actId="478"/>
          <ac:spMkLst>
            <pc:docMk/>
            <pc:sldMk cId="2391643982" sldId="284"/>
            <ac:spMk id="12" creationId="{4FE36F4C-0F89-500B-79BC-8F8BDEB75D0D}"/>
          </ac:spMkLst>
        </pc:spChg>
        <pc:spChg chg="add mod">
          <ac:chgData name="Crispo Andrea" userId="3218752f-fdab-42c6-91a1-f5373ba5a255" providerId="ADAL" clId="{BF38CCC4-BAD9-441E-9C5E-E98E6DCC61DD}" dt="2025-02-07T16:47:12.244" v="1591" actId="20577"/>
          <ac:spMkLst>
            <pc:docMk/>
            <pc:sldMk cId="2391643982" sldId="284"/>
            <ac:spMk id="21" creationId="{91112C22-50A8-5571-5154-BF994A0206AC}"/>
          </ac:spMkLst>
        </pc:spChg>
        <pc:spChg chg="add mod">
          <ac:chgData name="Crispo Andrea" userId="3218752f-fdab-42c6-91a1-f5373ba5a255" providerId="ADAL" clId="{BF38CCC4-BAD9-441E-9C5E-E98E6DCC61DD}" dt="2025-02-07T16:50:16.215" v="1757" actId="1076"/>
          <ac:spMkLst>
            <pc:docMk/>
            <pc:sldMk cId="2391643982" sldId="284"/>
            <ac:spMk id="29" creationId="{07C26293-FC94-E209-9097-7F5B09F3EEE7}"/>
          </ac:spMkLst>
        </pc:spChg>
        <pc:spChg chg="add mod">
          <ac:chgData name="Crispo Andrea" userId="3218752f-fdab-42c6-91a1-f5373ba5a255" providerId="ADAL" clId="{BF38CCC4-BAD9-441E-9C5E-E98E6DCC61DD}" dt="2025-02-07T16:50:45.163" v="1827" actId="20577"/>
          <ac:spMkLst>
            <pc:docMk/>
            <pc:sldMk cId="2391643982" sldId="284"/>
            <ac:spMk id="35" creationId="{CFFDDEAD-E1B8-CCC2-2FB2-FDE6D83126DD}"/>
          </ac:spMkLst>
        </pc:spChg>
        <pc:picChg chg="add mod">
          <ac:chgData name="Crispo Andrea" userId="3218752f-fdab-42c6-91a1-f5373ba5a255" providerId="ADAL" clId="{BF38CCC4-BAD9-441E-9C5E-E98E6DCC61DD}" dt="2025-02-07T16:46:15.369" v="1565" actId="1076"/>
          <ac:picMkLst>
            <pc:docMk/>
            <pc:sldMk cId="2391643982" sldId="284"/>
            <ac:picMk id="14" creationId="{48B1575B-503C-CEDD-34B1-49862E7DF0D0}"/>
          </ac:picMkLst>
        </pc:picChg>
        <pc:picChg chg="add mod">
          <ac:chgData name="Crispo Andrea" userId="3218752f-fdab-42c6-91a1-f5373ba5a255" providerId="ADAL" clId="{BF38CCC4-BAD9-441E-9C5E-E98E6DCC61DD}" dt="2025-02-07T16:46:06.169" v="1563" actId="1076"/>
          <ac:picMkLst>
            <pc:docMk/>
            <pc:sldMk cId="2391643982" sldId="284"/>
            <ac:picMk id="16" creationId="{44907DA5-0416-17F6-5833-D5D0491DE2F3}"/>
          </ac:picMkLst>
        </pc:picChg>
        <pc:picChg chg="add del mod">
          <ac:chgData name="Crispo Andrea" userId="3218752f-fdab-42c6-91a1-f5373ba5a255" providerId="ADAL" clId="{BF38CCC4-BAD9-441E-9C5E-E98E6DCC61DD}" dt="2025-02-07T16:49:32.332" v="1706" actId="478"/>
          <ac:picMkLst>
            <pc:docMk/>
            <pc:sldMk cId="2391643982" sldId="284"/>
            <ac:picMk id="18" creationId="{64D910EB-56C9-ABF6-A93F-13E9620AE642}"/>
          </ac:picMkLst>
        </pc:picChg>
        <pc:picChg chg="add mod">
          <ac:chgData name="Crispo Andrea" userId="3218752f-fdab-42c6-91a1-f5373ba5a255" providerId="ADAL" clId="{BF38CCC4-BAD9-441E-9C5E-E98E6DCC61DD}" dt="2025-02-07T16:50:19.439" v="1758" actId="1076"/>
          <ac:picMkLst>
            <pc:docMk/>
            <pc:sldMk cId="2391643982" sldId="284"/>
            <ac:picMk id="20" creationId="{2B231495-7A21-7326-2CAC-B6EF4A1BB877}"/>
          </ac:picMkLst>
        </pc:picChg>
        <pc:picChg chg="add del mod">
          <ac:chgData name="Crispo Andrea" userId="3218752f-fdab-42c6-91a1-f5373ba5a255" providerId="ADAL" clId="{BF38CCC4-BAD9-441E-9C5E-E98E6DCC61DD}" dt="2025-02-07T16:47:47.160" v="1595" actId="478"/>
          <ac:picMkLst>
            <pc:docMk/>
            <pc:sldMk cId="2391643982" sldId="284"/>
            <ac:picMk id="23" creationId="{0CB8F86B-6823-417E-FD02-4CF9348D928A}"/>
          </ac:picMkLst>
        </pc:picChg>
        <pc:picChg chg="add del mod">
          <ac:chgData name="Crispo Andrea" userId="3218752f-fdab-42c6-91a1-f5373ba5a255" providerId="ADAL" clId="{BF38CCC4-BAD9-441E-9C5E-E98E6DCC61DD}" dt="2025-02-07T16:47:47.160" v="1595" actId="478"/>
          <ac:picMkLst>
            <pc:docMk/>
            <pc:sldMk cId="2391643982" sldId="284"/>
            <ac:picMk id="25" creationId="{F8198069-762D-430F-69EF-5057F3D2689D}"/>
          </ac:picMkLst>
        </pc:picChg>
        <pc:picChg chg="add del mod">
          <ac:chgData name="Crispo Andrea" userId="3218752f-fdab-42c6-91a1-f5373ba5a255" providerId="ADAL" clId="{BF38CCC4-BAD9-441E-9C5E-E98E6DCC61DD}" dt="2025-02-07T16:49:42.525" v="1712" actId="478"/>
          <ac:picMkLst>
            <pc:docMk/>
            <pc:sldMk cId="2391643982" sldId="284"/>
            <ac:picMk id="27" creationId="{209E74C7-71AC-F763-623E-D95971AD7446}"/>
          </ac:picMkLst>
        </pc:picChg>
        <pc:picChg chg="add mod">
          <ac:chgData name="Crispo Andrea" userId="3218752f-fdab-42c6-91a1-f5373ba5a255" providerId="ADAL" clId="{BF38CCC4-BAD9-441E-9C5E-E98E6DCC61DD}" dt="2025-02-07T16:48:08.705" v="1600" actId="1076"/>
          <ac:picMkLst>
            <pc:docMk/>
            <pc:sldMk cId="2391643982" sldId="284"/>
            <ac:picMk id="28" creationId="{AF487A99-2A6C-D71E-9A9D-E8261E9E02D8}"/>
          </ac:picMkLst>
        </pc:picChg>
        <pc:picChg chg="add mod">
          <ac:chgData name="Crispo Andrea" userId="3218752f-fdab-42c6-91a1-f5373ba5a255" providerId="ADAL" clId="{BF38CCC4-BAD9-441E-9C5E-E98E6DCC61DD}" dt="2025-02-07T16:49:36.017" v="1708" actId="1076"/>
          <ac:picMkLst>
            <pc:docMk/>
            <pc:sldMk cId="2391643982" sldId="284"/>
            <ac:picMk id="31" creationId="{82548A48-3156-4485-B2FC-4B95E9DC0A0B}"/>
          </ac:picMkLst>
        </pc:picChg>
        <pc:picChg chg="add mod">
          <ac:chgData name="Crispo Andrea" userId="3218752f-fdab-42c6-91a1-f5373ba5a255" providerId="ADAL" clId="{BF38CCC4-BAD9-441E-9C5E-E98E6DCC61DD}" dt="2025-02-07T16:49:48.359" v="1716" actId="1076"/>
          <ac:picMkLst>
            <pc:docMk/>
            <pc:sldMk cId="2391643982" sldId="284"/>
            <ac:picMk id="32" creationId="{3FDE038B-7A85-F578-8B44-942BC3AFFEED}"/>
          </ac:picMkLst>
        </pc:picChg>
        <pc:picChg chg="add mod">
          <ac:chgData name="Crispo Andrea" userId="3218752f-fdab-42c6-91a1-f5373ba5a255" providerId="ADAL" clId="{BF38CCC4-BAD9-441E-9C5E-E98E6DCC61DD}" dt="2025-02-07T16:50:20.004" v="1759"/>
          <ac:picMkLst>
            <pc:docMk/>
            <pc:sldMk cId="2391643982" sldId="284"/>
            <ac:picMk id="33" creationId="{50F2A503-CA51-89C8-872F-A206AA5D663F}"/>
          </ac:picMkLst>
        </pc:picChg>
        <pc:picChg chg="add mod">
          <ac:chgData name="Crispo Andrea" userId="3218752f-fdab-42c6-91a1-f5373ba5a255" providerId="ADAL" clId="{BF38CCC4-BAD9-441E-9C5E-E98E6DCC61DD}" dt="2025-02-07T16:50:23.462" v="1760"/>
          <ac:picMkLst>
            <pc:docMk/>
            <pc:sldMk cId="2391643982" sldId="284"/>
            <ac:picMk id="34" creationId="{7FB9A06D-40D3-6D74-8916-42DCEEFD6D04}"/>
          </ac:picMkLst>
        </pc:picChg>
      </pc:sldChg>
      <pc:sldChg chg="addSp delSp modSp add mod">
        <pc:chgData name="Crispo Andrea" userId="3218752f-fdab-42c6-91a1-f5373ba5a255" providerId="ADAL" clId="{BF38CCC4-BAD9-441E-9C5E-E98E6DCC61DD}" dt="2025-02-07T17:00:02.223" v="2157" actId="20577"/>
        <pc:sldMkLst>
          <pc:docMk/>
          <pc:sldMk cId="3720922579" sldId="285"/>
        </pc:sldMkLst>
        <pc:spChg chg="mod">
          <ac:chgData name="Crispo Andrea" userId="3218752f-fdab-42c6-91a1-f5373ba5a255" providerId="ADAL" clId="{BF38CCC4-BAD9-441E-9C5E-E98E6DCC61DD}" dt="2025-02-07T16:54:43.979" v="1854" actId="20577"/>
          <ac:spMkLst>
            <pc:docMk/>
            <pc:sldMk cId="3720922579" sldId="285"/>
            <ac:spMk id="2" creationId="{6DB6D6E4-7F77-4E8F-7F11-628ED7017FD4}"/>
          </ac:spMkLst>
        </pc:spChg>
        <pc:spChg chg="mod">
          <ac:chgData name="Crispo Andrea" userId="3218752f-fdab-42c6-91a1-f5373ba5a255" providerId="ADAL" clId="{BF38CCC4-BAD9-441E-9C5E-E98E6DCC61DD}" dt="2025-02-07T16:57:31.263" v="2108" actId="20577"/>
          <ac:spMkLst>
            <pc:docMk/>
            <pc:sldMk cId="3720922579" sldId="285"/>
            <ac:spMk id="3" creationId="{A7A44EF8-D017-618E-7329-5A4D7CEF230F}"/>
          </ac:spMkLst>
        </pc:spChg>
        <pc:spChg chg="add del">
          <ac:chgData name="Crispo Andrea" userId="3218752f-fdab-42c6-91a1-f5373ba5a255" providerId="ADAL" clId="{BF38CCC4-BAD9-441E-9C5E-E98E6DCC61DD}" dt="2025-02-07T16:55:11.632" v="1858" actId="22"/>
          <ac:spMkLst>
            <pc:docMk/>
            <pc:sldMk cId="3720922579" sldId="285"/>
            <ac:spMk id="6" creationId="{86D9B0EB-2E3E-8FD7-53D8-01EEED497A99}"/>
          </ac:spMkLst>
        </pc:spChg>
        <pc:spChg chg="add del">
          <ac:chgData name="Crispo Andrea" userId="3218752f-fdab-42c6-91a1-f5373ba5a255" providerId="ADAL" clId="{BF38CCC4-BAD9-441E-9C5E-E98E6DCC61DD}" dt="2025-02-07T16:55:19.762" v="1862" actId="22"/>
          <ac:spMkLst>
            <pc:docMk/>
            <pc:sldMk cId="3720922579" sldId="285"/>
            <ac:spMk id="8" creationId="{46A97B1F-CB75-F2EE-0674-F8334CA5A493}"/>
          </ac:spMkLst>
        </pc:spChg>
        <pc:spChg chg="add del mod">
          <ac:chgData name="Crispo Andrea" userId="3218752f-fdab-42c6-91a1-f5373ba5a255" providerId="ADAL" clId="{BF38CCC4-BAD9-441E-9C5E-E98E6DCC61DD}" dt="2025-02-07T16:55:56.977" v="1870" actId="478"/>
          <ac:spMkLst>
            <pc:docMk/>
            <pc:sldMk cId="3720922579" sldId="285"/>
            <ac:spMk id="10" creationId="{0BCDEE45-170F-DAA2-B937-212D9F95945A}"/>
          </ac:spMkLst>
        </pc:spChg>
        <pc:spChg chg="add del">
          <ac:chgData name="Crispo Andrea" userId="3218752f-fdab-42c6-91a1-f5373ba5a255" providerId="ADAL" clId="{BF38CCC4-BAD9-441E-9C5E-E98E6DCC61DD}" dt="2025-02-07T16:58:38.129" v="2111" actId="22"/>
          <ac:spMkLst>
            <pc:docMk/>
            <pc:sldMk cId="3720922579" sldId="285"/>
            <ac:spMk id="13" creationId="{4355DBA1-5EC5-E63A-96B2-2E6BB58B56CB}"/>
          </ac:spMkLst>
        </pc:spChg>
        <pc:spChg chg="add del mod">
          <ac:chgData name="Crispo Andrea" userId="3218752f-fdab-42c6-91a1-f5373ba5a255" providerId="ADAL" clId="{BF38CCC4-BAD9-441E-9C5E-E98E6DCC61DD}" dt="2025-02-07T17:00:02.223" v="2157" actId="20577"/>
          <ac:spMkLst>
            <pc:docMk/>
            <pc:sldMk cId="3720922579" sldId="285"/>
            <ac:spMk id="15" creationId="{CE832285-2F5D-FA0E-E4D6-E0BA49FF838E}"/>
          </ac:spMkLst>
        </pc:spChg>
        <pc:graphicFrameChg chg="add mod">
          <ac:chgData name="Crispo Andrea" userId="3218752f-fdab-42c6-91a1-f5373ba5a255" providerId="ADAL" clId="{BF38CCC4-BAD9-441E-9C5E-E98E6DCC61DD}" dt="2025-02-07T16:59:15.338" v="2121" actId="1076"/>
          <ac:graphicFrameMkLst>
            <pc:docMk/>
            <pc:sldMk cId="3720922579" sldId="285"/>
            <ac:graphicFrameMk id="11" creationId="{4FC6AE88-FA2A-CC2F-FCBA-8F160A0E44EB}"/>
          </ac:graphicFrameMkLst>
        </pc:graphicFrameChg>
        <pc:graphicFrameChg chg="add mod">
          <ac:chgData name="Crispo Andrea" userId="3218752f-fdab-42c6-91a1-f5373ba5a255" providerId="ADAL" clId="{BF38CCC4-BAD9-441E-9C5E-E98E6DCC61DD}" dt="2025-02-07T16:59:03.306" v="2115" actId="571"/>
          <ac:graphicFrameMkLst>
            <pc:docMk/>
            <pc:sldMk cId="3720922579" sldId="285"/>
            <ac:graphicFrameMk id="16" creationId="{98CF74D4-B638-9DEF-B15F-11E4372FD4AC}"/>
          </ac:graphicFrameMkLst>
        </pc:graphicFrameChg>
      </pc:sldChg>
      <pc:sldChg chg="addSp delSp modSp add mod">
        <pc:chgData name="Crispo Andrea" userId="3218752f-fdab-42c6-91a1-f5373ba5a255" providerId="ADAL" clId="{BF38CCC4-BAD9-441E-9C5E-E98E6DCC61DD}" dt="2025-02-07T17:02:05.249" v="2300"/>
        <pc:sldMkLst>
          <pc:docMk/>
          <pc:sldMk cId="687248034" sldId="286"/>
        </pc:sldMkLst>
        <pc:spChg chg="mod">
          <ac:chgData name="Crispo Andrea" userId="3218752f-fdab-42c6-91a1-f5373ba5a255" providerId="ADAL" clId="{BF38CCC4-BAD9-441E-9C5E-E98E6DCC61DD}" dt="2025-02-07T17:01:10.583" v="2284" actId="20577"/>
          <ac:spMkLst>
            <pc:docMk/>
            <pc:sldMk cId="687248034" sldId="286"/>
            <ac:spMk id="2" creationId="{7F71F438-4D30-06DC-5547-B263245A9D26}"/>
          </ac:spMkLst>
        </pc:spChg>
        <pc:spChg chg="mod">
          <ac:chgData name="Crispo Andrea" userId="3218752f-fdab-42c6-91a1-f5373ba5a255" providerId="ADAL" clId="{BF38CCC4-BAD9-441E-9C5E-E98E6DCC61DD}" dt="2025-02-07T17:00:44.680" v="2272" actId="313"/>
          <ac:spMkLst>
            <pc:docMk/>
            <pc:sldMk cId="687248034" sldId="286"/>
            <ac:spMk id="3" creationId="{C48BA841-D6A7-D69A-6DDB-517434E9B92D}"/>
          </ac:spMkLst>
        </pc:spChg>
        <pc:spChg chg="add mod">
          <ac:chgData name="Crispo Andrea" userId="3218752f-fdab-42c6-91a1-f5373ba5a255" providerId="ADAL" clId="{BF38CCC4-BAD9-441E-9C5E-E98E6DCC61DD}" dt="2025-02-07T17:01:59.674" v="2299" actId="1076"/>
          <ac:spMkLst>
            <pc:docMk/>
            <pc:sldMk cId="687248034" sldId="286"/>
            <ac:spMk id="7" creationId="{5EFE7186-A578-DF9D-62B4-AEBE55CC6E49}"/>
          </ac:spMkLst>
        </pc:spChg>
        <pc:spChg chg="del mod">
          <ac:chgData name="Crispo Andrea" userId="3218752f-fdab-42c6-91a1-f5373ba5a255" providerId="ADAL" clId="{BF38CCC4-BAD9-441E-9C5E-E98E6DCC61DD}" dt="2025-02-07T17:01:54.694" v="2296" actId="478"/>
          <ac:spMkLst>
            <pc:docMk/>
            <pc:sldMk cId="687248034" sldId="286"/>
            <ac:spMk id="15" creationId="{944466C4-941E-0E80-0D7E-8803991574DE}"/>
          </ac:spMkLst>
        </pc:spChg>
        <pc:graphicFrameChg chg="add mod">
          <ac:chgData name="Crispo Andrea" userId="3218752f-fdab-42c6-91a1-f5373ba5a255" providerId="ADAL" clId="{BF38CCC4-BAD9-441E-9C5E-E98E6DCC61DD}" dt="2025-02-07T17:02:05.249" v="2300"/>
          <ac:graphicFrameMkLst>
            <pc:docMk/>
            <pc:sldMk cId="687248034" sldId="286"/>
            <ac:graphicFrameMk id="5" creationId="{7086296E-E197-D283-7918-BF815F8B2409}"/>
          </ac:graphicFrameMkLst>
        </pc:graphicFrameChg>
        <pc:graphicFrameChg chg="del">
          <ac:chgData name="Crispo Andrea" userId="3218752f-fdab-42c6-91a1-f5373ba5a255" providerId="ADAL" clId="{BF38CCC4-BAD9-441E-9C5E-E98E6DCC61DD}" dt="2025-02-07T17:01:05.628" v="2273" actId="478"/>
          <ac:graphicFrameMkLst>
            <pc:docMk/>
            <pc:sldMk cId="687248034" sldId="286"/>
            <ac:graphicFrameMk id="11" creationId="{54DD0A6F-2F52-D9A2-7CF2-D705E08B877D}"/>
          </ac:graphicFrameMkLst>
        </pc:graphicFrameChg>
      </pc:sldChg>
      <pc:sldChg chg="addSp delSp modSp add mod">
        <pc:chgData name="Crispo Andrea" userId="3218752f-fdab-42c6-91a1-f5373ba5a255" providerId="ADAL" clId="{BF38CCC4-BAD9-441E-9C5E-E98E6DCC61DD}" dt="2025-02-07T17:06:42.323" v="2365"/>
        <pc:sldMkLst>
          <pc:docMk/>
          <pc:sldMk cId="491191423" sldId="287"/>
        </pc:sldMkLst>
        <pc:spChg chg="mod">
          <ac:chgData name="Crispo Andrea" userId="3218752f-fdab-42c6-91a1-f5373ba5a255" providerId="ADAL" clId="{BF38CCC4-BAD9-441E-9C5E-E98E6DCC61DD}" dt="2025-02-07T17:03:16.055" v="2317" actId="20577"/>
          <ac:spMkLst>
            <pc:docMk/>
            <pc:sldMk cId="491191423" sldId="287"/>
            <ac:spMk id="2" creationId="{98C38EBC-F173-E63B-E934-9F50DE0C1F3A}"/>
          </ac:spMkLst>
        </pc:spChg>
        <pc:spChg chg="mod">
          <ac:chgData name="Crispo Andrea" userId="3218752f-fdab-42c6-91a1-f5373ba5a255" providerId="ADAL" clId="{BF38CCC4-BAD9-441E-9C5E-E98E6DCC61DD}" dt="2025-02-07T17:03:53.777" v="2362" actId="20577"/>
          <ac:spMkLst>
            <pc:docMk/>
            <pc:sldMk cId="491191423" sldId="287"/>
            <ac:spMk id="3" creationId="{54E5C136-9AFB-A187-95D4-77E70E2D24A0}"/>
          </ac:spMkLst>
        </pc:spChg>
        <pc:spChg chg="del mod">
          <ac:chgData name="Crispo Andrea" userId="3218752f-fdab-42c6-91a1-f5373ba5a255" providerId="ADAL" clId="{BF38CCC4-BAD9-441E-9C5E-E98E6DCC61DD}" dt="2025-02-07T17:03:19.054" v="2319" actId="478"/>
          <ac:spMkLst>
            <pc:docMk/>
            <pc:sldMk cId="491191423" sldId="287"/>
            <ac:spMk id="7" creationId="{50F996A1-E455-47A8-5BC2-EBA5EE3487AC}"/>
          </ac:spMkLst>
        </pc:spChg>
        <pc:spChg chg="add mod">
          <ac:chgData name="Crispo Andrea" userId="3218752f-fdab-42c6-91a1-f5373ba5a255" providerId="ADAL" clId="{BF38CCC4-BAD9-441E-9C5E-E98E6DCC61DD}" dt="2025-02-07T17:03:28.089" v="2322"/>
          <ac:spMkLst>
            <pc:docMk/>
            <pc:sldMk cId="491191423" sldId="287"/>
            <ac:spMk id="8" creationId="{3B15C0A1-F285-BE1B-29BD-BD87CCF21E7C}"/>
          </ac:spMkLst>
        </pc:spChg>
        <pc:graphicFrameChg chg="del">
          <ac:chgData name="Crispo Andrea" userId="3218752f-fdab-42c6-91a1-f5373ba5a255" providerId="ADAL" clId="{BF38CCC4-BAD9-441E-9C5E-E98E6DCC61DD}" dt="2025-02-07T17:03:29.839" v="2323" actId="478"/>
          <ac:graphicFrameMkLst>
            <pc:docMk/>
            <pc:sldMk cId="491191423" sldId="287"/>
            <ac:graphicFrameMk id="5" creationId="{19686417-1FBC-9A8E-E730-6E64EB5838B9}"/>
          </ac:graphicFrameMkLst>
        </pc:graphicFrameChg>
        <pc:graphicFrameChg chg="add mod">
          <ac:chgData name="Crispo Andrea" userId="3218752f-fdab-42c6-91a1-f5373ba5a255" providerId="ADAL" clId="{BF38CCC4-BAD9-441E-9C5E-E98E6DCC61DD}" dt="2025-02-07T17:06:42.323" v="2365"/>
          <ac:graphicFrameMkLst>
            <pc:docMk/>
            <pc:sldMk cId="491191423" sldId="287"/>
            <ac:graphicFrameMk id="9" creationId="{28D0C71C-4D7D-2F75-C1DB-3A1C09E95EFB}"/>
          </ac:graphicFrameMkLst>
        </pc:graphicFrameChg>
      </pc:sldChg>
      <pc:sldChg chg="add">
        <pc:chgData name="Crispo Andrea" userId="3218752f-fdab-42c6-91a1-f5373ba5a255" providerId="ADAL" clId="{BF38CCC4-BAD9-441E-9C5E-E98E6DCC61DD}" dt="2025-02-07T17:07:09.094" v="2366"/>
        <pc:sldMkLst>
          <pc:docMk/>
          <pc:sldMk cId="3037947710" sldId="288"/>
        </pc:sldMkLst>
      </pc:sldChg>
      <pc:sldChg chg="add">
        <pc:chgData name="Crispo Andrea" userId="3218752f-fdab-42c6-91a1-f5373ba5a255" providerId="ADAL" clId="{BF38CCC4-BAD9-441E-9C5E-E98E6DCC61DD}" dt="2025-02-07T17:07:12.689" v="2367"/>
        <pc:sldMkLst>
          <pc:docMk/>
          <pc:sldMk cId="3136446804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62A3CD-C0A0-7742-124C-4B5BBD6A68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AE085-FDB0-0865-7E9C-BCCAC6C173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16BFF-FB72-4EA3-AB12-76F3087A6FEA}" type="datetimeFigureOut">
              <a:rPr lang="it-IT" smtClean="0"/>
              <a:t>04/04/2025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2400F-F5FB-3041-CBFE-34924AF03A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2C4DC-01FD-8EBB-9E10-9B667281C5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0CE96-58D3-4ADE-9F5D-DB5C6C87DD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81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1C65D1F-5BB6-9912-E5B4-9ECA13C7453C}"/>
              </a:ext>
            </a:extLst>
          </p:cNvPr>
          <p:cNvSpPr/>
          <p:nvPr userDrawn="1"/>
        </p:nvSpPr>
        <p:spPr>
          <a:xfrm flipV="1">
            <a:off x="526029" y="557756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41ADBA74-D165-E397-C0E9-6221B1E9ED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4921" y="-464921"/>
            <a:ext cx="1535321" cy="2465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2E316-BCD1-E827-50E2-425684616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17" y="330926"/>
            <a:ext cx="6205032" cy="5155474"/>
          </a:xfrm>
          <a:prstGeom prst="rect">
            <a:avLst/>
          </a:prstGeom>
        </p:spPr>
      </p:pic>
      <p:pic>
        <p:nvPicPr>
          <p:cNvPr id="11" name="Picture 10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4DDFFA2-4EF0-AA45-D4AF-A9C990AF7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264" y="3928089"/>
            <a:ext cx="2005816" cy="1233190"/>
          </a:xfrm>
          <a:prstGeom prst="rect">
            <a:avLst/>
          </a:prstGeom>
        </p:spPr>
      </p:pic>
      <p:pic>
        <p:nvPicPr>
          <p:cNvPr id="12" name="Picture 11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F003B70-1B1F-2749-1C8E-3C5573319C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4759" y="126830"/>
            <a:ext cx="1535321" cy="24651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C13ABA-B060-9903-328B-42E575F7EF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548" y="5396988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Presentazione corporate </a:t>
            </a:r>
            <a:b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</a:br>
            <a:r>
              <a:rPr lang="it-IT" sz="4400" i="0" u="none" strike="noStrike" dirty="0">
                <a:solidFill>
                  <a:srgbClr val="FF0000"/>
                </a:solidFill>
                <a:effectLst/>
                <a:latin typeface="Avenir"/>
              </a:rPr>
              <a:t>Reti S.p.A. </a:t>
            </a:r>
            <a: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2024</a:t>
            </a:r>
            <a:r>
              <a:rPr lang="it-IT" sz="4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​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195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13656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2870199"/>
            <a:ext cx="6500812" cy="356870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6E3D-7647-D344-A36F-A0D4112FE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4410" y="482600"/>
            <a:ext cx="4315790" cy="5956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7653130" y="665922"/>
            <a:ext cx="3896140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15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room with a large chair and a large sign&#10;&#10;Description automatically generated with medium confidence">
            <a:extLst>
              <a:ext uri="{FF2B5EF4-FFF2-40B4-BE49-F238E27FC236}">
                <a16:creationId xmlns:a16="http://schemas.microsoft.com/office/drawing/2014/main" id="{5A519AFE-8A02-9832-F048-C43C99D5E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601" y="3339547"/>
            <a:ext cx="6493288" cy="3268319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9" y="359500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079" y="1916043"/>
            <a:ext cx="6500812" cy="113527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474799" y="3578087"/>
            <a:ext cx="6075088" cy="28326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89096EB-2122-F7F5-F386-CF7471144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5689" y="1762542"/>
            <a:ext cx="4481512" cy="3753675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061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1044" y="-321382"/>
            <a:ext cx="1146899" cy="1841500"/>
          </a:xfrm>
          <a:prstGeom prst="rect">
            <a:avLst/>
          </a:prstGeom>
        </p:spPr>
      </p:pic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C84FFDD-06D0-7BBC-9810-D81522706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81" y="311720"/>
            <a:ext cx="11727131" cy="343478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9" y="3997222"/>
            <a:ext cx="4912208" cy="250296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4001" y="3997222"/>
            <a:ext cx="6500812" cy="250296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584200" y="596349"/>
            <a:ext cx="11150599" cy="2921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607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640" y="506896"/>
            <a:ext cx="6500812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4001" y="2273301"/>
            <a:ext cx="6500812" cy="323849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86E3D-7647-D344-A36F-A0D4112FED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548" y="506896"/>
            <a:ext cx="4956686" cy="59320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49CAEA-1999-BDC5-A5F4-9FD91393DFEA}"/>
              </a:ext>
            </a:extLst>
          </p:cNvPr>
          <p:cNvSpPr/>
          <p:nvPr userDrawn="1"/>
        </p:nvSpPr>
        <p:spPr>
          <a:xfrm>
            <a:off x="493765" y="796776"/>
            <a:ext cx="4474717" cy="54449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985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0450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0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471D650-B030-D589-E259-DEFFD027D3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10794-5F76-FE97-2BA8-179C24E07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3CC9D6-7924-491A-7809-359B2FA97D97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2498A03-919F-3F0E-C039-9F21986F2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2333" y="-220301"/>
            <a:ext cx="1146899" cy="1841500"/>
          </a:xfrm>
          <a:prstGeom prst="rect">
            <a:avLst/>
          </a:prstGeom>
        </p:spPr>
      </p:pic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12269B0-E09C-3BE9-A0F3-EF50D0F3A1EE}"/>
              </a:ext>
            </a:extLst>
          </p:cNvPr>
          <p:cNvSpPr/>
          <p:nvPr userDrawn="1"/>
        </p:nvSpPr>
        <p:spPr>
          <a:xfrm flipV="1">
            <a:off x="248548" y="1352887"/>
            <a:ext cx="6072525" cy="4846320"/>
          </a:xfrm>
          <a:prstGeom prst="snip1Rect">
            <a:avLst>
              <a:gd name="adj" fmla="val 240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DA461824-CD87-7062-06D3-89057D24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" y="1610139"/>
            <a:ext cx="5579856" cy="139972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A6D1BFC-D7F0-2700-538A-65CBEE27D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318" y="3306969"/>
            <a:ext cx="5003386" cy="2404132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323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ll, indoor, person, cup&#10;&#10;Description automatically generated">
            <a:extLst>
              <a:ext uri="{FF2B5EF4-FFF2-40B4-BE49-F238E27FC236}">
                <a16:creationId xmlns:a16="http://schemas.microsoft.com/office/drawing/2014/main" id="{C4F29447-1671-215A-6B92-611D4565E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"/>
          <a:stretch/>
        </p:blipFill>
        <p:spPr>
          <a:xfrm>
            <a:off x="2812" y="-633898"/>
            <a:ext cx="12188661" cy="75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78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8CE660B-2055-D9E6-76C1-AE0D21C642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585788"/>
            <a:ext cx="83343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2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FFEB079-F271-7BB6-D31F-EFA791784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108424E-48D8-5992-01AE-4B71D22C2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DA197E0-392B-DEFD-CE81-1051F09D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00200"/>
            <a:ext cx="91440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9989A8C-399D-C568-B1A8-5B6BD1BE9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4568" y="3602038"/>
            <a:ext cx="9123432" cy="2023509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42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229F504-89DC-AED0-5ECC-74CFB266D3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2DFDEC0B-2B56-E7B8-D1E2-B4A8EE4AE0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6D9B7ED1-E40C-AED5-43AF-538ECB3D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4687956" cy="351845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88C44C4-8F10-D6DA-CA40-410DD5B73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1298" y="768349"/>
            <a:ext cx="6026151" cy="4827381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421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ADD76B76-5DB5-D542-366E-64A256C1D9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D24C878-0307-8E5C-5776-3E12C75781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48DDED-3774-5DF7-78A3-A1057A26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5CD0ADF-D596-D503-CE13-8A0C2F3B4B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1825624"/>
            <a:ext cx="10515599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231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77E6593F-AC48-F226-2719-BB18ED3952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11" name="Picture 10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F32720F-8B46-ACA2-CD4B-41E9DA380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F3593397-46CF-E93E-80DC-8F816CC2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854"/>
            <a:ext cx="10515599" cy="13255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2D5DEA38-076A-7F52-3ADD-918BCDD193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5624"/>
            <a:ext cx="5181600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it-IT" dirty="0"/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64AF8BDF-382B-D33E-AE7F-2122F25B165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3" y="1825623"/>
            <a:ext cx="5181600" cy="400864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96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19BE0572-ACAB-E229-9E07-26A0D32AC6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3" name="Picture 2" descr="A tree in a room&#10;&#10;Description automatically generated">
            <a:extLst>
              <a:ext uri="{FF2B5EF4-FFF2-40B4-BE49-F238E27FC236}">
                <a16:creationId xmlns:a16="http://schemas.microsoft.com/office/drawing/2014/main" id="{FA67FF7D-4DA3-4D73-23B3-01A9FA885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60BC1064-C557-BC45-6BF3-A416415E2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A9D6B18-022C-6C9F-DE38-47130467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4687956" cy="472937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5D6B3-7322-D1B8-9E50-3CA9B8E13E98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9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1149ADE8-A05F-1942-654D-48FBFE118F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0CADEE4-00E5-9541-1B93-31CA9232B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859B53-4523-BF41-3297-068CF881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441174"/>
            <a:ext cx="4003745" cy="19114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FA66735-72B5-DA44-CB97-799F25919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6612" y="3687591"/>
            <a:ext cx="4003745" cy="2751310"/>
          </a:xfrm>
          <a:prstGeom prst="rect">
            <a:avLst/>
          </a:prstGeom>
        </p:spPr>
        <p:txBody>
          <a:bodyPr/>
          <a:lstStyle>
            <a:lvl1pPr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222A2-B453-26B9-3A27-2313E4206F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488" y="482600"/>
            <a:ext cx="6208712" cy="59563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80D38-EBFB-8CAC-7EB5-018922E0758F}"/>
              </a:ext>
            </a:extLst>
          </p:cNvPr>
          <p:cNvSpPr/>
          <p:nvPr userDrawn="1"/>
        </p:nvSpPr>
        <p:spPr>
          <a:xfrm>
            <a:off x="5804452" y="665922"/>
            <a:ext cx="5744818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8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80CADEE4-00E5-9541-1B93-31CA9232B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859B53-4523-BF41-3297-068CF881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09161"/>
            <a:ext cx="11336130" cy="962440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FA66735-72B5-DA44-CB97-799F25919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1600373"/>
            <a:ext cx="5275852" cy="4945519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"/>
              </a:defRPr>
            </a:lvl1pPr>
            <a:lvl2pPr>
              <a:defRPr>
                <a:latin typeface="Avenir"/>
              </a:defRPr>
            </a:lvl2pPr>
            <a:lvl3pPr>
              <a:defRPr>
                <a:latin typeface="Avenir"/>
              </a:defRPr>
            </a:lvl3pPr>
            <a:lvl4pPr>
              <a:defRPr>
                <a:latin typeface="Avenir"/>
              </a:defRPr>
            </a:lvl4pPr>
            <a:lvl5pPr>
              <a:defRPr>
                <a:latin typeface="Aveni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222A2-B453-26B9-3A27-2313E4206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603918"/>
            <a:ext cx="5664200" cy="4945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80D38-EBFB-8CAC-7EB5-018922E0758F}"/>
              </a:ext>
            </a:extLst>
          </p:cNvPr>
          <p:cNvSpPr/>
          <p:nvPr userDrawn="1"/>
        </p:nvSpPr>
        <p:spPr>
          <a:xfrm>
            <a:off x="6348963" y="1868557"/>
            <a:ext cx="5140671" cy="44409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72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984D8665-9C9F-6690-9DB4-8DD3C8A3E5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97799" y="5363800"/>
            <a:ext cx="1146899" cy="1841500"/>
          </a:xfrm>
          <a:prstGeom prst="rect">
            <a:avLst/>
          </a:prstGeom>
        </p:spPr>
      </p:pic>
      <p:pic>
        <p:nvPicPr>
          <p:cNvPr id="3" name="Picture 2" descr="A room with a large group of chairs and a large table&#10;&#10;Description automatically generated with medium confidence">
            <a:extLst>
              <a:ext uri="{FF2B5EF4-FFF2-40B4-BE49-F238E27FC236}">
                <a16:creationId xmlns:a16="http://schemas.microsoft.com/office/drawing/2014/main" id="{4ADBBF07-2247-8E3F-4A84-744915155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4410" y="482600"/>
            <a:ext cx="4315790" cy="5956301"/>
          </a:xfrm>
          <a:prstGeom prst="rect">
            <a:avLst/>
          </a:prstGeom>
        </p:spPr>
      </p:pic>
      <p:pic>
        <p:nvPicPr>
          <p:cNvPr id="9" name="Picture 8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D0D55020-A232-07A9-545C-7FA06F7E29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1601" y="-220301"/>
            <a:ext cx="1146899" cy="1841500"/>
          </a:xfrm>
          <a:prstGeom prst="rect">
            <a:avLst/>
          </a:prstGeom>
        </p:spPr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10CEBD81-6C12-D792-117C-7BD2D522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709530"/>
            <a:ext cx="6723616" cy="470396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venir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E2994-A590-C8C0-B947-03D661C5D8B3}"/>
              </a:ext>
            </a:extLst>
          </p:cNvPr>
          <p:cNvSpPr/>
          <p:nvPr userDrawn="1"/>
        </p:nvSpPr>
        <p:spPr>
          <a:xfrm>
            <a:off x="7653130" y="665922"/>
            <a:ext cx="3896140" cy="5575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18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64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65" r:id="rId11"/>
    <p:sldLayoutId id="2147483666" r:id="rId12"/>
    <p:sldLayoutId id="2147483660" r:id="rId13"/>
    <p:sldLayoutId id="2147483662" r:id="rId14"/>
    <p:sldLayoutId id="2147483663" r:id="rId15"/>
    <p:sldLayoutId id="2147483664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computer-screen-with-code-on-it.jpg.php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router.com/" TargetMode="External"/><Relationship Id="rId2" Type="http://schemas.openxmlformats.org/officeDocument/2006/relationships/hyperlink" Target="https://axios-htt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.dev/reference/react-dom/components/for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BD3EB0-9269-3E99-30C2-39061B7A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886" y="5924324"/>
            <a:ext cx="10515600" cy="60710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r"/>
            <a:r>
              <a:rPr lang="it-IT" sz="440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venir"/>
              </a:rPr>
              <a:t>Corso React 2025 – Lezione 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9704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49E6-356A-11D0-45B6-7CE4FBA1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CBD980-0557-F8B8-6D38-81C7B905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Come fare chiamata HTTP in React?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6C174A-B63A-2897-23B6-CD6AEC1E1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771" y="1707504"/>
            <a:ext cx="9227976" cy="263123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Una chiamata http è una operazione che potrebbe generare dei side </a:t>
            </a:r>
            <a:r>
              <a:rPr lang="it-IT" sz="2000" dirty="0" err="1"/>
              <a:t>effects</a:t>
            </a: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Per gestire i side </a:t>
            </a:r>
            <a:r>
              <a:rPr lang="it-IT" sz="2000" dirty="0" err="1"/>
              <a:t>effects</a:t>
            </a:r>
            <a:r>
              <a:rPr lang="it-IT" sz="2000" dirty="0"/>
              <a:t> React mette a disposizione un hook apposito chiamato </a:t>
            </a:r>
            <a:r>
              <a:rPr lang="it-IT" sz="2000" b="1" dirty="0" err="1"/>
              <a:t>useEffect</a:t>
            </a:r>
            <a:endParaRPr lang="it-IT" sz="2000" b="1" dirty="0"/>
          </a:p>
          <a:p>
            <a:pPr marL="0" indent="0">
              <a:buNone/>
            </a:pPr>
            <a:r>
              <a:rPr lang="it-IT" sz="2000" dirty="0"/>
              <a:t>che permette di eseguire operazioni alla creazione, aggiornamento, distruzione del componente</a:t>
            </a:r>
          </a:p>
          <a:p>
            <a:pPr marL="0" indent="0">
              <a:buNone/>
            </a:pPr>
            <a:r>
              <a:rPr lang="it-IT" sz="2000" dirty="0"/>
              <a:t>Utile per eseguire chiamate API, e aggiornamenti dello stato basati su dipendenze.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8D9077-CB2E-FD5B-B37F-E9F3B1739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722" y="4865385"/>
            <a:ext cx="6792686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dependencies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it-IT" altLang="it-IT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</a:b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DB61-E22C-243E-A09C-2E615B69E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4C96C0-4FD5-2B07-5258-D01489A2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Come fare chiamata HTTP in React?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1825D9-7E81-E286-C230-59D9CC9CAF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850" y="1309094"/>
            <a:ext cx="9227976" cy="263123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Esempio Corretto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231495-7A21-7326-2CAC-B6EF4A1B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71" y="3798332"/>
            <a:ext cx="4830646" cy="11290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112C22-50A8-5571-5154-BF994A0206AC}"/>
              </a:ext>
            </a:extLst>
          </p:cNvPr>
          <p:cNvSpPr txBox="1"/>
          <p:nvPr/>
        </p:nvSpPr>
        <p:spPr>
          <a:xfrm>
            <a:off x="552914" y="3439382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 sbagliati:</a:t>
            </a:r>
          </a:p>
        </p:txBody>
      </p:sp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AF487A99-2A6C-D71E-9A9D-E8261E9E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4600" y="3483126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2548A48-3156-4485-B2FC-4B95E9DC0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82" y="3848156"/>
            <a:ext cx="4214225" cy="1394581"/>
          </a:xfrm>
          <a:prstGeom prst="rect">
            <a:avLst/>
          </a:prstGeom>
        </p:spPr>
      </p:pic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3FDE038B-7A85-F578-8B44-942BC3AFF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438" y="3483126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04439-6E72-C0A4-681D-CEECC6A3E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46" y="1737594"/>
            <a:ext cx="4189461" cy="1508891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44907DA5-0416-17F6-5833-D5D0491DE2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5734" y="12302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4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75C1A-17CE-0A0D-4594-B8A67F25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3A9CA1-7EE1-4FDD-6690-899C4FD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Come fare chiamata HTTP in React?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9745E8-4A89-91B8-65F3-68C640AFE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850" y="1300332"/>
            <a:ext cx="9227976" cy="263123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Esempio Corretto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492767-E6C4-7DB9-9A37-803C6F9D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71" y="3798332"/>
            <a:ext cx="4830646" cy="11290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23D874B-74D9-C6C1-7F61-54576C0A7750}"/>
              </a:ext>
            </a:extLst>
          </p:cNvPr>
          <p:cNvSpPr txBox="1"/>
          <p:nvPr/>
        </p:nvSpPr>
        <p:spPr>
          <a:xfrm>
            <a:off x="634482" y="3429000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 sbagliati:</a:t>
            </a:r>
          </a:p>
        </p:txBody>
      </p:sp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20EA23AD-D16E-70E2-5D8A-B16DB7F2B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4600" y="348312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A397F4-119A-0F4C-3E88-BF4D629341AF}"/>
              </a:ext>
            </a:extLst>
          </p:cNvPr>
          <p:cNvSpPr txBox="1"/>
          <p:nvPr/>
        </p:nvSpPr>
        <p:spPr>
          <a:xfrm>
            <a:off x="522514" y="5465944"/>
            <a:ext cx="477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Manca array di dipendenze, facendo cosi andrebbe in loop infinito dato che viene </a:t>
            </a:r>
            <a:r>
              <a:rPr lang="it-IT" sz="1400" dirty="0" err="1"/>
              <a:t>ri</a:t>
            </a:r>
            <a:r>
              <a:rPr lang="it-IT" sz="1400" dirty="0"/>
              <a:t>-triggerato ad ogni render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8DB1AC-D4E7-24FC-D133-3017A11A6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82" y="3848156"/>
            <a:ext cx="4214225" cy="1394581"/>
          </a:xfrm>
          <a:prstGeom prst="rect">
            <a:avLst/>
          </a:prstGeom>
        </p:spPr>
      </p:pic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7EE8D8AD-4930-58AF-159D-8F96698F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438" y="3483126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55CDF-B21E-D5F8-0CEF-ECCB21BC9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46" y="1737594"/>
            <a:ext cx="4189461" cy="1508891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FE0BE71E-FBE4-1CCA-BE97-725D65B26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5734" y="12302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2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5F132-A6EF-ADD6-C7D6-760D57F18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13538A-C5C4-B639-5D2A-3AEA9374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Come fare chiamata HTTP in React?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F1F16C-F524-A0DB-C431-FEE1DEEE1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850" y="1315049"/>
            <a:ext cx="9227976" cy="263123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Esempio Corretto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A711E9-FA80-F933-3995-23FBF1FC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71" y="3798332"/>
            <a:ext cx="4830646" cy="11290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AF747A-57E5-8E1A-9541-157C187E6783}"/>
              </a:ext>
            </a:extLst>
          </p:cNvPr>
          <p:cNvSpPr txBox="1"/>
          <p:nvPr/>
        </p:nvSpPr>
        <p:spPr>
          <a:xfrm>
            <a:off x="634482" y="3429000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 sbagliati:</a:t>
            </a:r>
          </a:p>
        </p:txBody>
      </p:sp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085380F7-1143-C9DE-E368-53CEB02F4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4600" y="348312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D9CCF23-2830-1268-27AB-C04D2F24FAA1}"/>
              </a:ext>
            </a:extLst>
          </p:cNvPr>
          <p:cNvSpPr txBox="1"/>
          <p:nvPr/>
        </p:nvSpPr>
        <p:spPr>
          <a:xfrm>
            <a:off x="522514" y="5465944"/>
            <a:ext cx="477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Manca array di dipendenze, facendo cosi andrebbe in loop infinito dato che viene </a:t>
            </a:r>
            <a:r>
              <a:rPr lang="it-IT" sz="1400" dirty="0" err="1"/>
              <a:t>ri</a:t>
            </a:r>
            <a:r>
              <a:rPr lang="it-IT" sz="1400" dirty="0"/>
              <a:t>-triggerato ad ogni render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6E2F56A-0F75-9463-8DF7-A8A539C6F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82" y="3848156"/>
            <a:ext cx="4214225" cy="1394581"/>
          </a:xfrm>
          <a:prstGeom prst="rect">
            <a:avLst/>
          </a:prstGeom>
        </p:spPr>
      </p:pic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D88E19CD-211A-50BA-3C65-99627E803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438" y="3483126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E28533-BC2D-20FC-0D10-42992B1722D9}"/>
              </a:ext>
            </a:extLst>
          </p:cNvPr>
          <p:cNvSpPr txBox="1"/>
          <p:nvPr/>
        </p:nvSpPr>
        <p:spPr>
          <a:xfrm>
            <a:off x="6294526" y="5019161"/>
            <a:ext cx="4777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Hook </a:t>
            </a:r>
            <a:r>
              <a:rPr lang="it-IT" sz="1400" dirty="0" err="1"/>
              <a:t>useEffect</a:t>
            </a:r>
            <a:r>
              <a:rPr lang="it-IT" sz="1400" dirty="0"/>
              <a:t> non può essere dichiarato </a:t>
            </a:r>
            <a:r>
              <a:rPr lang="it-IT" sz="1400" dirty="0" err="1"/>
              <a:t>async</a:t>
            </a:r>
            <a:r>
              <a:rPr lang="it-IT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D23D8-1347-91A9-D895-5442FAD8F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46" y="1737594"/>
            <a:ext cx="4189461" cy="1508891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55CEFA2B-988A-EC6A-1976-ECEF9750F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5734" y="12302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BD70F-971E-7B2B-250B-CA2EFA479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3A4741-5816-DC9E-F0C8-7A09AC196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Chiamata HTTP associata ad un evento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DCBE13-51C1-A651-CF15-44E82AE99B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850" y="1548314"/>
            <a:ext cx="9227976" cy="263123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Se la chiamata http è associato ad un evento (esempio click di un bottone), non è necessario utilizzare </a:t>
            </a:r>
            <a:r>
              <a:rPr lang="it-IT" sz="2000" dirty="0" err="1"/>
              <a:t>useEffect</a:t>
            </a:r>
            <a:r>
              <a:rPr lang="it-IT" sz="2000" dirty="0"/>
              <a:t>, possiamo direttamente </a:t>
            </a:r>
            <a:r>
              <a:rPr lang="it-IT" sz="2000" dirty="0" err="1"/>
              <a:t>effetuare</a:t>
            </a:r>
            <a:r>
              <a:rPr lang="it-IT" sz="2000" dirty="0"/>
              <a:t> la chiamata nel metodo che gestisce evento: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6133E-38A9-F9BD-1707-79ED6CE150A0}"/>
              </a:ext>
            </a:extLst>
          </p:cNvPr>
          <p:cNvSpPr txBox="1"/>
          <p:nvPr/>
        </p:nvSpPr>
        <p:spPr>
          <a:xfrm>
            <a:off x="72312" y="6488668"/>
            <a:ext cx="8950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https://react.dev/learn/you-might-not-need-an-effect#sending-a-post-request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79D076D-3652-04A8-0326-950433B0ED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400529"/>
              </p:ext>
            </p:extLst>
          </p:nvPr>
        </p:nvGraphicFramePr>
        <p:xfrm>
          <a:off x="642156" y="2762542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156" y="2762542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0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B0C99-B31F-9F87-40E6-159AC652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E0524D-2ADF-38CC-8877-9F4A9A6FC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Gestione Loading ed Errori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D97F4D-6298-C1A1-DE9F-FB3DA79EFA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708106"/>
              </p:ext>
            </p:extLst>
          </p:nvPr>
        </p:nvGraphicFramePr>
        <p:xfrm>
          <a:off x="414209" y="2179670"/>
          <a:ext cx="8029575" cy="535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209" y="2179670"/>
                        <a:ext cx="8029575" cy="535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24120F7-082E-FF96-40DA-4B170A04E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8" y="1667461"/>
            <a:ext cx="84689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Utilizziamo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useState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 tener traccia del loading, del dato e degli eventuali errori</a:t>
            </a:r>
          </a:p>
        </p:txBody>
      </p:sp>
    </p:spTree>
    <p:extLst>
      <p:ext uri="{BB962C8B-B14F-4D97-AF65-F5344CB8AC3E}">
        <p14:creationId xmlns:p14="http://schemas.microsoft.com/office/powerpoint/2010/main" val="244700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4755-E9A0-A3A8-61F3-8C5C4559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5923"/>
            <a:ext cx="9144000" cy="1325563"/>
          </a:xfrm>
        </p:spPr>
        <p:txBody>
          <a:bodyPr/>
          <a:lstStyle/>
          <a:p>
            <a:r>
              <a:rPr lang="it-IT" dirty="0"/>
              <a:t>Coding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8AB7E-FBF8-92FC-0EC4-BCE448D18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870" y="4568568"/>
            <a:ext cx="9123432" cy="2023509"/>
          </a:xfrm>
        </p:spPr>
        <p:txBody>
          <a:bodyPr/>
          <a:lstStyle/>
          <a:p>
            <a:r>
              <a:rPr lang="it-IT" dirty="0"/>
              <a:t>Scaricare lo scheletro del progetto per fare l’esercizio</a:t>
            </a:r>
          </a:p>
          <a:p>
            <a:r>
              <a:rPr lang="it-IT" dirty="0"/>
              <a:t>Leggere prima il README</a:t>
            </a:r>
          </a:p>
          <a:p>
            <a:r>
              <a:rPr lang="it-IT" dirty="0"/>
              <a:t>Fare riferimento al testo dell’esercizio 001_ESERCIZIO_HTTP</a:t>
            </a:r>
          </a:p>
        </p:txBody>
      </p:sp>
      <p:pic>
        <p:nvPicPr>
          <p:cNvPr id="5" name="Picture 4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AE77455F-A29E-7E48-FBC3-44F35BB98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47879" y="1331478"/>
            <a:ext cx="554736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6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2255-140E-32E5-1382-467C24E6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933DC-EC6A-C3AB-8DB3-A27D411C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Domande? </a:t>
            </a:r>
          </a:p>
        </p:txBody>
      </p:sp>
      <p:pic>
        <p:nvPicPr>
          <p:cNvPr id="8" name="Picture 7" descr="Question mark against red wall">
            <a:extLst>
              <a:ext uri="{FF2B5EF4-FFF2-40B4-BE49-F238E27FC236}">
                <a16:creationId xmlns:a16="http://schemas.microsoft.com/office/drawing/2014/main" id="{BF29F19E-62A3-E02B-46FF-E04D715AE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15" y="1362269"/>
            <a:ext cx="6837907" cy="41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9F7F-B422-D532-A7E9-D95FCEB4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Single Page Application (SPA)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343E77-C424-1F4F-CDE6-EE172E698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2351" y="1660850"/>
            <a:ext cx="7299649" cy="4307826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La Single Page Application è una tecnica per sviluppare le applicazioni web.</a:t>
            </a:r>
          </a:p>
          <a:p>
            <a:endParaRPr lang="it-IT" sz="2000" dirty="0"/>
          </a:p>
          <a:p>
            <a:pPr marL="0" indent="0">
              <a:buNone/>
            </a:pPr>
            <a:r>
              <a:rPr lang="it-IT" sz="2000" dirty="0"/>
              <a:t>Una Single Page Application è un'applicazione web che carica una singola pagina HTML iniziale (index.html) </a:t>
            </a:r>
          </a:p>
          <a:p>
            <a:pPr marL="0" indent="0">
              <a:buNone/>
            </a:pPr>
            <a:r>
              <a:rPr lang="it-IT" sz="2000" dirty="0"/>
              <a:t>successivamente aggiorna dinamicamente il contenuto della pagina lato client in base all'interazione dell'utente, senza richiedere il ricaricamento completo della pagina.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4A6461-03DC-5549-1FAF-D2A0232F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8" y="1458492"/>
            <a:ext cx="4269683" cy="472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72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DB638-8CE5-B6D9-C1BC-67353309C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A56885-2C3B-8599-AF16-E446CB21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SPA in React - </a:t>
            </a:r>
            <a:r>
              <a:rPr lang="it-IT" sz="4400" b="1" dirty="0"/>
              <a:t>React Router 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4A7A2E-36D3-5A91-521A-67278BBEC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771" y="1707503"/>
            <a:ext cx="9227976" cy="4478693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Dato che React è una libreria e non un framework, il suo scopo è la gestione il Rendering della UI, per tal motivo per realizzare una SPA in React dovremmo utilizzare una  libreria esterna.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Utilizzeremo </a:t>
            </a:r>
            <a:r>
              <a:rPr lang="it-IT" sz="2000" b="1" dirty="0"/>
              <a:t>React Router </a:t>
            </a:r>
            <a:r>
              <a:rPr lang="it-IT" sz="2000" dirty="0"/>
              <a:t>una libreria molto utilizzata che ci permette di definire le rotte e creare la nostra SPA.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Installare React Router (come libreria)</a:t>
            </a:r>
          </a:p>
          <a:p>
            <a:pPr marL="0" indent="0">
              <a:buNone/>
            </a:pPr>
            <a:r>
              <a:rPr lang="it-IT" sz="3600" i="0" dirty="0" err="1">
                <a:solidFill>
                  <a:srgbClr val="A166FF"/>
                </a:solidFill>
                <a:effectLst/>
                <a:latin typeface="Fira Code" panose="020B0809050000020004" pitchFamily="49" charset="0"/>
              </a:rPr>
              <a:t>npm</a:t>
            </a:r>
            <a:r>
              <a:rPr lang="it-IT" sz="3600" i="0" dirty="0">
                <a:solidFill>
                  <a:srgbClr val="CECEC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it-IT" sz="3600" i="0" dirty="0" err="1">
                <a:solidFill>
                  <a:srgbClr val="A166FF"/>
                </a:solidFill>
                <a:effectLst/>
                <a:latin typeface="Fira Code" panose="020B0809050000020004" pitchFamily="49" charset="0"/>
              </a:rPr>
              <a:t>install</a:t>
            </a:r>
            <a:r>
              <a:rPr lang="it-IT" sz="3600" i="0" dirty="0">
                <a:solidFill>
                  <a:srgbClr val="CECEC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it-IT" sz="3600" i="0" dirty="0" err="1">
                <a:solidFill>
                  <a:srgbClr val="CECECE"/>
                </a:solidFill>
                <a:effectLst/>
                <a:latin typeface="Roboto Mono" panose="00000009000000000000" pitchFamily="49" charset="0"/>
              </a:rPr>
              <a:t>react</a:t>
            </a:r>
            <a:r>
              <a:rPr lang="it-IT" sz="3600" i="0" dirty="0">
                <a:solidFill>
                  <a:srgbClr val="CECECE"/>
                </a:solidFill>
                <a:effectLst/>
                <a:latin typeface="Roboto Mono" panose="00000009000000000000" pitchFamily="49" charset="0"/>
              </a:rPr>
              <a:t>-router</a:t>
            </a:r>
          </a:p>
          <a:p>
            <a:pPr marL="0" indent="0">
              <a:buNone/>
            </a:pPr>
            <a:endParaRPr lang="it-IT" sz="2000" dirty="0">
              <a:solidFill>
                <a:srgbClr val="CECECE"/>
              </a:solidFill>
              <a:latin typeface="Roboto Mono" panose="00000009000000000000" pitchFamily="49" charset="0"/>
            </a:endParaRPr>
          </a:p>
          <a:p>
            <a:pPr marL="0" indent="0">
              <a:buNone/>
            </a:pPr>
            <a:endParaRPr lang="it-IT" sz="2000" dirty="0"/>
          </a:p>
          <a:p>
            <a:pPr algn="l">
              <a:buNone/>
            </a:pPr>
            <a:r>
              <a:rPr lang="it-IT" sz="2000" dirty="0"/>
              <a:t>NB: Useremo React Router in versione </a:t>
            </a:r>
            <a:r>
              <a:rPr lang="it-IT" sz="1400" b="1" i="0" cap="all" dirty="0" err="1">
                <a:solidFill>
                  <a:srgbClr val="000000"/>
                </a:solidFill>
                <a:effectLst/>
                <a:latin typeface="Inter"/>
              </a:rPr>
              <a:t>Declarative</a:t>
            </a:r>
            <a:r>
              <a:rPr lang="it-IT" sz="1400" b="1" i="0" cap="all" dirty="0">
                <a:solidFill>
                  <a:srgbClr val="000000"/>
                </a:solidFill>
                <a:effectLst/>
                <a:latin typeface="Inter"/>
              </a:rPr>
              <a:t>/data  Mode</a:t>
            </a:r>
          </a:p>
          <a:p>
            <a:pPr>
              <a:buNone/>
            </a:pPr>
            <a:br>
              <a:rPr lang="it-IT" sz="1400" dirty="0"/>
            </a:b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606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BBB87D-7C70-617B-4A17-DE445463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1422514"/>
            <a:ext cx="3352832" cy="686204"/>
          </a:xfrm>
        </p:spPr>
        <p:txBody>
          <a:bodyPr/>
          <a:lstStyle/>
          <a:p>
            <a:r>
              <a:rPr lang="it-IT" dirty="0"/>
              <a:t>Presentazioni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203D8-AEF2-67F2-04F6-DA90F23EEB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123" y="2463281"/>
            <a:ext cx="5162971" cy="4302191"/>
          </a:xfrm>
        </p:spPr>
        <p:txBody>
          <a:bodyPr/>
          <a:lstStyle/>
          <a:p>
            <a:r>
              <a:rPr lang="it-IT" sz="2000" dirty="0"/>
              <a:t>Andrea Crispo – Senior Software Developer in Reti S.P.A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/>
              <a:t>Sviluppo principalmente in C#/.NET (</a:t>
            </a:r>
            <a:r>
              <a:rPr lang="it-IT" sz="2000" dirty="0" err="1"/>
              <a:t>backend</a:t>
            </a:r>
            <a:r>
              <a:rPr lang="it-IT" sz="2000" dirty="0"/>
              <a:t>) e </a:t>
            </a:r>
            <a:r>
              <a:rPr lang="it-IT" sz="2000" dirty="0" err="1"/>
              <a:t>Angular</a:t>
            </a:r>
            <a:r>
              <a:rPr lang="it-IT" sz="2000" dirty="0"/>
              <a:t>/React (</a:t>
            </a:r>
            <a:r>
              <a:rPr lang="it-IT" sz="2000" dirty="0" err="1"/>
              <a:t>frontend</a:t>
            </a:r>
            <a:r>
              <a:rPr lang="it-IT" sz="2000" dirty="0"/>
              <a:t>)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/>
              <a:t>Contatti: andrea.crispo@reti.it</a:t>
            </a:r>
          </a:p>
        </p:txBody>
      </p:sp>
    </p:spTree>
    <p:extLst>
      <p:ext uri="{BB962C8B-B14F-4D97-AF65-F5344CB8AC3E}">
        <p14:creationId xmlns:p14="http://schemas.microsoft.com/office/powerpoint/2010/main" val="2982361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8E461-E4D8-A425-795C-43CDC6C86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4A0289-BAA2-5842-DB07-4DDA019D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sz="4400" b="1" dirty="0"/>
              <a:t>Definizione Rotte 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2FE4DB-BB83-013E-77D4-E1E66D993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43" y="1189653"/>
            <a:ext cx="9227976" cy="4478693"/>
          </a:xfrm>
        </p:spPr>
        <p:txBody>
          <a:bodyPr/>
          <a:lstStyle/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Definizione delle rotte tramite componente React oppure tramite variabile</a:t>
            </a:r>
            <a:endParaRPr lang="it-IT" sz="2000" b="1" dirty="0"/>
          </a:p>
          <a:p>
            <a:pPr marL="0" indent="0">
              <a:buNone/>
            </a:pPr>
            <a:endParaRPr lang="it-IT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0EAE3-F022-BB75-61FA-D0DFE5730CAA}"/>
              </a:ext>
            </a:extLst>
          </p:cNvPr>
          <p:cNvSpPr txBox="1"/>
          <p:nvPr/>
        </p:nvSpPr>
        <p:spPr>
          <a:xfrm>
            <a:off x="97971" y="2741568"/>
            <a:ext cx="5206482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&lt;Root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/&gt;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/&gt;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"/events"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&lt;Events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/&gt;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/&gt;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BD9EB-396F-67F5-AA0E-7E072C318180}"/>
              </a:ext>
            </a:extLst>
          </p:cNvPr>
          <p:cNvSpPr txBox="1"/>
          <p:nvPr/>
        </p:nvSpPr>
        <p:spPr>
          <a:xfrm>
            <a:off x="5864290" y="2585125"/>
            <a:ext cx="6327710" cy="2434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createBrowserRouter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'/events'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425"/>
              </a:lnSpc>
            </a:pPr>
            <a:endParaRPr lang="it-IT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it-IT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RouterProvider</a:t>
            </a:r>
            <a:r>
              <a:rPr lang="it-IT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RouterProvider</a:t>
            </a:r>
            <a:r>
              <a:rPr lang="it-IT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54571-9396-4C18-A6D4-8F9CFA4DAFB3}"/>
              </a:ext>
            </a:extLst>
          </p:cNvPr>
          <p:cNvCxnSpPr>
            <a:cxnSpLocks/>
          </p:cNvCxnSpPr>
          <p:nvPr/>
        </p:nvCxnSpPr>
        <p:spPr>
          <a:xfrm>
            <a:off x="5523722" y="2364651"/>
            <a:ext cx="0" cy="3550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84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DFC3-F25C-9AF7-5A38-70904F1E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EEF4B6-AF43-379A-63E6-AA572528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sz="4400" b="1" dirty="0"/>
              <a:t>Navigazione Rotte 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D398AE-0341-6076-156B-46ACAA471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43" y="1189653"/>
            <a:ext cx="9227976" cy="5481735"/>
          </a:xfrm>
        </p:spPr>
        <p:txBody>
          <a:bodyPr/>
          <a:lstStyle/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Possiamo navigare tra le rotte in diverse modalità: </a:t>
            </a:r>
            <a:endParaRPr lang="it-IT" sz="2000" b="1" dirty="0"/>
          </a:p>
          <a:p>
            <a:r>
              <a:rPr lang="it-IT" sz="2000" b="1" dirty="0"/>
              <a:t>Tramite componente: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Oppure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“/home"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Home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100" dirty="0">
                <a:latin typeface="Consolas" panose="020B0609020204030204" pitchFamily="49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</a:rPr>
              <a:t>Aggiunge</a:t>
            </a:r>
            <a:r>
              <a:rPr lang="en-US" sz="1100" dirty="0">
                <a:latin typeface="Consolas" panose="020B0609020204030204" pitchFamily="49" charset="0"/>
              </a:rPr>
              <a:t> in </a:t>
            </a:r>
            <a:r>
              <a:rPr lang="en-US" sz="1100" dirty="0" err="1">
                <a:latin typeface="Consolas" panose="020B0609020204030204" pitchFamily="49" charset="0"/>
              </a:rPr>
              <a:t>automatico</a:t>
            </a:r>
            <a:r>
              <a:rPr lang="en-US" sz="1100" dirty="0">
                <a:latin typeface="Consolas" panose="020B0609020204030204" pitchFamily="49" charset="0"/>
              </a:rPr>
              <a:t> la </a:t>
            </a:r>
            <a:r>
              <a:rPr lang="en-US" sz="1100" dirty="0" err="1">
                <a:latin typeface="Consolas" panose="020B0609020204030204" pitchFamily="49" charset="0"/>
              </a:rPr>
              <a:t>classe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css</a:t>
            </a:r>
            <a:r>
              <a:rPr lang="en-US" sz="1100" dirty="0">
                <a:latin typeface="Consolas" panose="020B0609020204030204" pitchFamily="49" charset="0"/>
              </a:rPr>
              <a:t> .active </a:t>
            </a:r>
            <a:r>
              <a:rPr lang="en-US" sz="1100" dirty="0" err="1">
                <a:latin typeface="Consolas" panose="020B0609020204030204" pitchFamily="49" charset="0"/>
              </a:rPr>
              <a:t>alla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rotta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attiva</a:t>
            </a:r>
            <a:endParaRPr lang="en-US" sz="1100" b="0" dirty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it-IT" sz="2000" b="1" dirty="0"/>
          </a:p>
          <a:p>
            <a:pPr marL="0" indent="0">
              <a:lnSpc>
                <a:spcPts val="1425"/>
              </a:lnSpc>
              <a:buNone/>
            </a:pPr>
            <a:endParaRPr lang="it-IT" sz="2000" b="1" dirty="0"/>
          </a:p>
          <a:p>
            <a:r>
              <a:rPr lang="it-IT" sz="2000" b="1" dirty="0"/>
              <a:t>In modo programmatico</a:t>
            </a:r>
          </a:p>
          <a:p>
            <a:pPr marL="0" indent="0">
              <a:buNone/>
            </a:pPr>
            <a:r>
              <a:rPr lang="it-IT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import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it-IT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-router"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1518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79A59-BC79-2912-5752-E545E3AC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4D7673-3FB3-3051-820D-29856AB0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sz="4400" b="1" dirty="0"/>
              <a:t>Rotte dinamiche e parametri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D562E4-6057-7FE3-1705-11E0BF9FB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43" y="1189653"/>
            <a:ext cx="9227976" cy="5481735"/>
          </a:xfrm>
        </p:spPr>
        <p:txBody>
          <a:bodyPr/>
          <a:lstStyle/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Possiamo avere delle rotte con parametri dinamici: 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/>
              <a:t>Dichiarazione:</a:t>
            </a:r>
            <a:endParaRPr lang="it-IT" sz="2000" b="1" dirty="0"/>
          </a:p>
          <a:p>
            <a:pPr marL="0" indent="0">
              <a:buNone/>
            </a:pP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"/user/:id"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={&lt;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/&gt;} /&gt;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2000" dirty="0"/>
              <a:t>Ottenere il parametro:</a:t>
            </a:r>
          </a:p>
          <a:p>
            <a:pPr marL="0" indent="0">
              <a:buNone/>
            </a:pPr>
            <a:r>
              <a:rPr lang="it-IT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</a:t>
            </a:r>
            <a:r>
              <a:rPr lang="it-IT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it-IT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-router"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it-IT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it-IT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2000" dirty="0"/>
          </a:p>
          <a:p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385408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86FB-B6F4-819E-66A0-E49C33FE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5919BA-00C5-E3EC-5E54-9625ED64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sz="4400" b="1" dirty="0"/>
              <a:t>Rotte con Layout riutilizzabile</a:t>
            </a:r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8BE69B-BEEE-FF22-4DD8-594C107C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43" y="1303337"/>
            <a:ext cx="616267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AE7F4-326B-5719-6F64-451333362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9351" y="3035788"/>
            <a:ext cx="9123432" cy="2023509"/>
          </a:xfrm>
        </p:spPr>
        <p:txBody>
          <a:bodyPr/>
          <a:lstStyle/>
          <a:p>
            <a:r>
              <a:rPr lang="it-IT" i="0" dirty="0">
                <a:solidFill>
                  <a:srgbClr val="434343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it-IT" i="0" dirty="0">
                <a:effectLst/>
                <a:latin typeface="Source Code Pro" panose="020B0509030403020204" pitchFamily="49" charset="0"/>
              </a:rPr>
              <a:t>Outlet</a:t>
            </a:r>
            <a:r>
              <a:rPr lang="it-IT" i="0" dirty="0">
                <a:solidFill>
                  <a:srgbClr val="434343"/>
                </a:solidFill>
                <a:effectLst/>
                <a:latin typeface="Source Code Pro" panose="020B0509030403020204" pitchFamily="49" charset="0"/>
              </a:rPr>
              <a:t> /&gt;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953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5B9B-6102-EDB0-E493-D4DA6067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5E87B-2A45-FA61-B85D-1FCC06B4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sz="4400" b="1" dirty="0"/>
              <a:t>Rotte annidate (</a:t>
            </a:r>
            <a:r>
              <a:rPr lang="it-IT" sz="4400" b="1" dirty="0" err="1"/>
              <a:t>children</a:t>
            </a:r>
            <a:r>
              <a:rPr lang="it-IT" sz="4400" b="1" dirty="0"/>
              <a:t>)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2C8C1-8970-CDA9-9E86-E179B51EAD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273" y="1940767"/>
            <a:ext cx="9227976" cy="4819261"/>
          </a:xfrm>
        </p:spPr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createBrowserRouter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{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concerts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{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ConcertsHome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{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":city"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ConcertsCity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{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trending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Component: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ConcertsTrending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],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425"/>
              </a:lnSpc>
            </a:pPr>
            <a:b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688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C3497-F9AE-FF40-1690-7B06CF92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DEC29-D342-A48A-029F-BB1C0B195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sz="4400" b="1" dirty="0"/>
              <a:t>Router – Load Data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8B3B36C-578D-816F-CCA5-05DB598D8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43" y="1189653"/>
            <a:ext cx="9227976" cy="5481735"/>
          </a:xfrm>
        </p:spPr>
        <p:txBody>
          <a:bodyPr/>
          <a:lstStyle/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Possiamo caricare i dati prima di atterrare su un rotta 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/>
              <a:t>Definiamo la </a:t>
            </a:r>
            <a:r>
              <a:rPr lang="it-IT" sz="2000" dirty="0" err="1"/>
              <a:t>callback</a:t>
            </a:r>
            <a:endParaRPr lang="it-IT" sz="2000" dirty="0"/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apiClient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2000" dirty="0"/>
          </a:p>
          <a:p>
            <a:r>
              <a:rPr lang="it-IT" sz="2000" dirty="0"/>
              <a:t>Dichiarazione della </a:t>
            </a:r>
            <a:r>
              <a:rPr lang="it-IT" sz="2000" dirty="0" err="1"/>
              <a:t>callback</a:t>
            </a:r>
            <a:r>
              <a:rPr lang="it-IT" sz="2000" dirty="0"/>
              <a:t> loader</a:t>
            </a:r>
            <a:endParaRPr lang="it-IT" sz="2000" b="1" dirty="0"/>
          </a:p>
          <a:p>
            <a:pPr marL="0" indent="0">
              <a:buNone/>
            </a:pP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"/user/:id"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={&lt;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/&gt;} loader=</a:t>
            </a:r>
            <a:r>
              <a:rPr lang="it-IT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2000" dirty="0"/>
              <a:t>Ottenere i dati</a:t>
            </a:r>
          </a:p>
          <a:p>
            <a:pPr marL="0" indent="0">
              <a:buNone/>
            </a:pPr>
            <a:r>
              <a:rPr lang="it-IT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</a:t>
            </a:r>
            <a:r>
              <a:rPr lang="it-IT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useLoaderData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it-IT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-router"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it-IT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useLoaderData</a:t>
            </a:r>
            <a:r>
              <a:rPr lang="it-IT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it-IT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2000" dirty="0"/>
          </a:p>
          <a:p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229987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0FD4C-5888-C844-F10C-76DB6ED5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FA70E-F398-34DE-5A73-3FE42BC8D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sz="4400" b="1" dirty="0"/>
              <a:t>Router – Pagina di Errore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A0958A-6A65-CA24-CBA7-5E768758C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713" y="825759"/>
            <a:ext cx="9227976" cy="5481735"/>
          </a:xfrm>
        </p:spPr>
        <p:txBody>
          <a:bodyPr/>
          <a:lstStyle/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Associamo ad </a:t>
            </a:r>
            <a:r>
              <a:rPr lang="it-IT" sz="2000" dirty="0" err="1"/>
              <a:t>ErrorElement</a:t>
            </a:r>
            <a:r>
              <a:rPr lang="it-IT" sz="2000" dirty="0"/>
              <a:t> la nostra pagina di errore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it-IT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2000" dirty="0"/>
          </a:p>
          <a:p>
            <a:endParaRPr lang="it-IT" sz="2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9DF047-8411-62B9-29B5-07EFCD22E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693035"/>
              </p:ext>
            </p:extLst>
          </p:nvPr>
        </p:nvGraphicFramePr>
        <p:xfrm>
          <a:off x="363408" y="1567542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08" y="1567542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1A46908-AFCB-814A-5571-EFB104910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416919"/>
              </p:ext>
            </p:extLst>
          </p:nvPr>
        </p:nvGraphicFramePr>
        <p:xfrm>
          <a:off x="363408" y="3061915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4412" imgH="5417858" progId="Word.OpenDocumentText.12">
                  <p:embed/>
                </p:oleObj>
              </mc:Choice>
              <mc:Fallback>
                <p:oleObj name="Document" r:id="rId4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408" y="3061915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F50871-262B-1F3E-06E0-4A9A103E27F3}"/>
              </a:ext>
            </a:extLst>
          </p:cNvPr>
          <p:cNvSpPr txBox="1"/>
          <p:nvPr/>
        </p:nvSpPr>
        <p:spPr>
          <a:xfrm flipH="1">
            <a:off x="240713" y="2625324"/>
            <a:ext cx="530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la nostra logica custom di </a:t>
            </a:r>
            <a:r>
              <a:rPr lang="it-IT" dirty="0" err="1"/>
              <a:t>error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7535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5E6A1-637B-846E-0FB1-189485593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EA910-5737-C8F5-9EB8-61D486B3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sz="4400" b="1" dirty="0"/>
              <a:t>Router –</a:t>
            </a:r>
            <a:r>
              <a:rPr lang="it-IT" dirty="0"/>
              <a:t> Rotte protette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723F97-2C02-B1FC-D6AB-35D03A926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43" y="1189653"/>
            <a:ext cx="9227976" cy="5481735"/>
          </a:xfrm>
        </p:spPr>
        <p:txBody>
          <a:bodyPr/>
          <a:lstStyle/>
          <a:p>
            <a:pPr marL="0" indent="0">
              <a:buNone/>
            </a:pPr>
            <a:endParaRPr lang="it-IT" sz="2000" dirty="0"/>
          </a:p>
          <a:p>
            <a:pPr marL="0" indent="0">
              <a:lnSpc>
                <a:spcPts val="1425"/>
              </a:lnSpc>
              <a:buNone/>
            </a:pPr>
            <a:br>
              <a:rPr lang="it-IT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it-IT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2000" dirty="0"/>
          </a:p>
          <a:p>
            <a:endParaRPr lang="it-IT" sz="2000" b="1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FA91B0A-7897-E96E-82E6-942910637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784911"/>
              </p:ext>
            </p:extLst>
          </p:nvPr>
        </p:nvGraphicFramePr>
        <p:xfrm>
          <a:off x="458404" y="2959278"/>
          <a:ext cx="8124825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8404" y="2959278"/>
                        <a:ext cx="8124825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A32C37B-F5FE-1009-E17E-8AAEB14B57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90701"/>
              </p:ext>
            </p:extLst>
          </p:nvPr>
        </p:nvGraphicFramePr>
        <p:xfrm>
          <a:off x="589965" y="2214304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4412" imgH="5417858" progId="Word.OpenDocumentText.12">
                  <p:embed/>
                </p:oleObj>
              </mc:Choice>
              <mc:Fallback>
                <p:oleObj name="Document" r:id="rId4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65" y="2214304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056C45A-29B5-3D60-0056-514F7FEED9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32107"/>
              </p:ext>
            </p:extLst>
          </p:nvPr>
        </p:nvGraphicFramePr>
        <p:xfrm>
          <a:off x="589966" y="4478694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24412" imgH="5417858" progId="Word.OpenDocumentText.12">
                  <p:embed/>
                </p:oleObj>
              </mc:Choice>
              <mc:Fallback>
                <p:oleObj name="Document" r:id="rId6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9966" y="4478694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7692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971B4-0B3D-9AA8-734E-073BDB47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A5EA23-65BD-4019-17C2-52721636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sz="4400" b="1" dirty="0"/>
              <a:t>Router – </a:t>
            </a:r>
            <a:r>
              <a:rPr lang="it-IT" sz="4400" b="1" dirty="0" err="1"/>
              <a:t>Lazy</a:t>
            </a:r>
            <a:r>
              <a:rPr lang="it-IT" sz="4400" b="1" dirty="0"/>
              <a:t> Loading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6B5894-AA5E-3C97-232F-090B2D7E2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43" y="1189653"/>
            <a:ext cx="9227976" cy="5481735"/>
          </a:xfrm>
        </p:spPr>
        <p:txBody>
          <a:bodyPr/>
          <a:lstStyle/>
          <a:p>
            <a:pPr marL="0" indent="0">
              <a:buNone/>
            </a:pPr>
            <a:endParaRPr lang="it-IT" sz="2000" dirty="0"/>
          </a:p>
          <a:p>
            <a:pPr marL="0" indent="0">
              <a:lnSpc>
                <a:spcPts val="1425"/>
              </a:lnSpc>
              <a:buNone/>
            </a:pPr>
            <a:br>
              <a:rPr lang="it-IT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it-IT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it-IT" sz="2000" dirty="0"/>
          </a:p>
          <a:p>
            <a:endParaRPr lang="it-IT" sz="2000" b="1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0D4E4BE-4CB4-79C4-9BBF-3BE74235BF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404" y="2959278"/>
          <a:ext cx="8124825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FA91B0A-7897-E96E-82E6-9429106371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8404" y="2959278"/>
                        <a:ext cx="8124825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16F87FA-E72F-8127-D641-3317B2B043A3}"/>
              </a:ext>
            </a:extLst>
          </p:cNvPr>
          <p:cNvSpPr txBox="1"/>
          <p:nvPr/>
        </p:nvSpPr>
        <p:spPr>
          <a:xfrm>
            <a:off x="458404" y="1253250"/>
            <a:ext cx="8256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il </a:t>
            </a:r>
            <a:r>
              <a:rPr lang="it-IT" dirty="0" err="1"/>
              <a:t>lazy</a:t>
            </a:r>
            <a:r>
              <a:rPr lang="it-IT" dirty="0"/>
              <a:t> loading delle rotte possiamo far in modo di  scaricare il codice del componente solo quando si atterra sulla rotta corrispondente.</a:t>
            </a:r>
          </a:p>
          <a:p>
            <a:endParaRPr lang="it-IT" dirty="0"/>
          </a:p>
          <a:p>
            <a:r>
              <a:rPr lang="it-IT" dirty="0"/>
              <a:t>In questo modo intera applicazione è più performante caricando solo il necessario</a:t>
            </a:r>
          </a:p>
          <a:p>
            <a:endParaRPr lang="it-IT" dirty="0"/>
          </a:p>
          <a:p>
            <a:r>
              <a:rPr lang="it-IT" dirty="0"/>
              <a:t>Utilizziamo il </a:t>
            </a:r>
            <a:r>
              <a:rPr lang="it-IT" dirty="0" err="1"/>
              <a:t>dynamic</a:t>
            </a:r>
            <a:r>
              <a:rPr lang="it-IT" dirty="0"/>
              <a:t> import e la funzionalità «</a:t>
            </a:r>
            <a:r>
              <a:rPr lang="it-IT" dirty="0" err="1"/>
              <a:t>Lazy</a:t>
            </a:r>
            <a:r>
              <a:rPr lang="it-IT" dirty="0"/>
              <a:t>» di React</a:t>
            </a:r>
          </a:p>
        </p:txBody>
      </p:sp>
    </p:spTree>
    <p:extLst>
      <p:ext uri="{BB962C8B-B14F-4D97-AF65-F5344CB8AC3E}">
        <p14:creationId xmlns:p14="http://schemas.microsoft.com/office/powerpoint/2010/main" val="4082905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98BFC-1DEE-5F8F-C8DD-77AA9641D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4113-E8BA-7915-2F79-7DF4C21E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5923"/>
            <a:ext cx="9144000" cy="1325563"/>
          </a:xfrm>
        </p:spPr>
        <p:txBody>
          <a:bodyPr/>
          <a:lstStyle/>
          <a:p>
            <a:r>
              <a:rPr lang="it-IT" dirty="0"/>
              <a:t>Coding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5AA08-C751-F30E-D3AB-3B6233AD1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870" y="4568568"/>
            <a:ext cx="10370624" cy="2023509"/>
          </a:xfrm>
        </p:spPr>
        <p:txBody>
          <a:bodyPr/>
          <a:lstStyle/>
          <a:p>
            <a:r>
              <a:rPr lang="it-IT" dirty="0"/>
              <a:t>Fare riferimento al testo dell’esercizio 002_ESERCIZIO_SPA_ROUTING</a:t>
            </a:r>
          </a:p>
        </p:txBody>
      </p:sp>
      <p:pic>
        <p:nvPicPr>
          <p:cNvPr id="5" name="Picture 4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C8CCB068-B6C6-7812-C826-4D71B20C4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47879" y="1331478"/>
            <a:ext cx="554736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10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5130-258A-1EAE-1CA7-E03FE64E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C03D5E-89DE-5BD7-FE46-3972B33D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3" y="1422514"/>
            <a:ext cx="3866015" cy="1479306"/>
          </a:xfrm>
        </p:spPr>
        <p:txBody>
          <a:bodyPr/>
          <a:lstStyle/>
          <a:p>
            <a:r>
              <a:rPr lang="it-IT" dirty="0"/>
              <a:t>Il vostro turno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49A2A-6E7F-9D21-C620-E1564D0B02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124" y="2580526"/>
            <a:ext cx="5368244" cy="2234070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Quali sono le vostre esperienze?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/>
              <a:t>Conoscete/avete già utilizzato React?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/>
              <a:t>Conoscete altri framework </a:t>
            </a:r>
            <a:r>
              <a:rPr lang="it-IT" sz="2400" dirty="0" err="1"/>
              <a:t>frontend</a:t>
            </a:r>
            <a:r>
              <a:rPr lang="it-IT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10707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459B5-482E-42E9-EE2A-041CD8A78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5A2010-BF39-4CFC-2091-6AAA3A5E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Domande? </a:t>
            </a:r>
          </a:p>
        </p:txBody>
      </p:sp>
      <p:pic>
        <p:nvPicPr>
          <p:cNvPr id="8" name="Picture 7" descr="Question mark against red wall">
            <a:extLst>
              <a:ext uri="{FF2B5EF4-FFF2-40B4-BE49-F238E27FC236}">
                <a16:creationId xmlns:a16="http://schemas.microsoft.com/office/drawing/2014/main" id="{6634085E-D07E-8A4A-5504-D43148781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15" y="1362269"/>
            <a:ext cx="6837907" cy="41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4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E2F8-E6B4-1A43-2B09-24B56F37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1B0FB6-AC5E-A786-D454-D7D61ABD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Gestione dei Form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D5E12D-48D8-E8A3-B2A6-EC87EAAB1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87" y="1376267"/>
            <a:ext cx="9227976" cy="5239135"/>
          </a:xfrm>
        </p:spPr>
        <p:txBody>
          <a:bodyPr/>
          <a:lstStyle/>
          <a:p>
            <a:pPr marL="0" indent="0">
              <a:buNone/>
            </a:pPr>
            <a:r>
              <a:rPr lang="it-IT" sz="1800" dirty="0"/>
              <a:t>Tre modi per gestire i </a:t>
            </a:r>
            <a:r>
              <a:rPr lang="it-IT" sz="1800" dirty="0" err="1"/>
              <a:t>form</a:t>
            </a:r>
            <a:r>
              <a:rPr lang="it-IT" sz="1800" dirty="0"/>
              <a:t> in React:</a:t>
            </a:r>
          </a:p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endParaRPr lang="it-IT" dirty="0"/>
          </a:p>
          <a:p>
            <a:r>
              <a:rPr lang="it-IT" b="1" dirty="0"/>
              <a:t> Referenza dell’ input (</a:t>
            </a:r>
            <a:r>
              <a:rPr lang="it-IT" b="1" dirty="0" err="1"/>
              <a:t>useRef</a:t>
            </a:r>
            <a:r>
              <a:rPr lang="it-IT" b="1" dirty="0"/>
              <a:t>)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 </a:t>
            </a:r>
            <a:r>
              <a:rPr lang="it-IT" b="1" dirty="0" err="1"/>
              <a:t>FormData</a:t>
            </a:r>
            <a:r>
              <a:rPr lang="it-IT" b="1" dirty="0"/>
              <a:t> nativo del browser</a:t>
            </a:r>
          </a:p>
          <a:p>
            <a:endParaRPr lang="it-IT" b="1" dirty="0"/>
          </a:p>
          <a:p>
            <a:r>
              <a:rPr lang="it-IT" b="1" dirty="0"/>
              <a:t>Gestione tramite State  </a:t>
            </a:r>
          </a:p>
          <a:p>
            <a:endParaRPr lang="it-IT" b="1" dirty="0"/>
          </a:p>
          <a:p>
            <a:pPr marL="0" indent="0">
              <a:buNone/>
            </a:pPr>
            <a:r>
              <a:rPr lang="it-IT" sz="1600" dirty="0"/>
              <a:t>  </a:t>
            </a:r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EBBC6F-D91A-B60E-9AC6-6388F2C97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73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DC81C-A96C-710F-81F1-9E89B390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71F438-4D30-06DC-5547-B263245A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Gestione Form tramite Ref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48BA841-D6A7-D69A-6DDB-517434E9B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87" y="1376267"/>
            <a:ext cx="9227976" cy="5239135"/>
          </a:xfrm>
        </p:spPr>
        <p:txBody>
          <a:bodyPr/>
          <a:lstStyle/>
          <a:p>
            <a:r>
              <a:rPr lang="it-IT" sz="1600" dirty="0"/>
              <a:t>Il valore è direttamente preso e aggiornato tramite referenza nel input</a:t>
            </a:r>
          </a:p>
          <a:p>
            <a:r>
              <a:rPr lang="it-IT" sz="1600" dirty="0"/>
              <a:t>Si utilizza hook React «</a:t>
            </a:r>
            <a:r>
              <a:rPr lang="it-IT" sz="1600" dirty="0" err="1"/>
              <a:t>useRef</a:t>
            </a:r>
            <a:r>
              <a:rPr lang="it-IT" sz="1600" dirty="0"/>
              <a:t>»</a:t>
            </a:r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2F5BB7D-51D5-A79B-C3CE-C5F9DCB4E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86296E-E197-D283-7918-BF815F8B24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653130"/>
              </p:ext>
            </p:extLst>
          </p:nvPr>
        </p:nvGraphicFramePr>
        <p:xfrm>
          <a:off x="1063205" y="2230697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125" imgH="5417961" progId="Word.OpenDocumentText.12">
                  <p:embed/>
                </p:oleObj>
              </mc:Choice>
              <mc:Fallback>
                <p:oleObj name="Document" r:id="rId2" imgW="8124125" imgH="5417961" progId="Word.OpenDocumentTex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086296E-E197-D283-7918-BF815F8B24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3205" y="2230697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FE7186-A578-DF9D-62B4-AEBE55CC6E49}"/>
              </a:ext>
            </a:extLst>
          </p:cNvPr>
          <p:cNvSpPr txBox="1"/>
          <p:nvPr/>
        </p:nvSpPr>
        <p:spPr>
          <a:xfrm>
            <a:off x="-142291" y="5692072"/>
            <a:ext cx="7849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/>
              <a:t> 	- Pro:            Controllo diretto sull'input</a:t>
            </a:r>
          </a:p>
          <a:p>
            <a:pPr marL="0" indent="0">
              <a:buNone/>
            </a:pPr>
            <a:r>
              <a:rPr lang="it-IT" sz="1800" dirty="0"/>
              <a:t> 	 - Contro:   Difficile effettuare le validazioni</a:t>
            </a:r>
          </a:p>
          <a:p>
            <a:pPr marL="0" indent="0">
              <a:buNone/>
            </a:pPr>
            <a:r>
              <a:rPr lang="it-IT" sz="1800" dirty="0"/>
              <a:t> 	 - Contro:   </a:t>
            </a:r>
            <a:r>
              <a:rPr lang="it-IT" sz="1800" dirty="0" err="1"/>
              <a:t>Antipattern</a:t>
            </a:r>
            <a:r>
              <a:rPr lang="it-IT" sz="1800" dirty="0"/>
              <a:t> usare la </a:t>
            </a:r>
            <a:r>
              <a:rPr lang="it-IT" sz="1800" dirty="0" err="1"/>
              <a:t>reference</a:t>
            </a:r>
            <a:r>
              <a:rPr lang="it-IT" sz="1800" dirty="0"/>
              <a:t> del </a:t>
            </a:r>
            <a:r>
              <a:rPr lang="it-IT" sz="1800" dirty="0" err="1"/>
              <a:t>dom</a:t>
            </a:r>
            <a:r>
              <a:rPr lang="it-IT" sz="1800" dirty="0"/>
              <a:t> direttamente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724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29A68-5DD0-DFFF-5C74-C221404A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C38EBC-F173-E63B-E934-9F50DE0C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Gestione Form tramite </a:t>
            </a:r>
            <a:r>
              <a:rPr lang="it-IT" dirty="0" err="1"/>
              <a:t>FormData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E5C136-9AFB-A187-95D4-77E70E2D24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87" y="1376267"/>
            <a:ext cx="9227976" cy="5239135"/>
          </a:xfrm>
        </p:spPr>
        <p:txBody>
          <a:bodyPr/>
          <a:lstStyle/>
          <a:p>
            <a:r>
              <a:rPr lang="it-IT" sz="1600" dirty="0"/>
              <a:t>Utilizzo delle API nativa </a:t>
            </a:r>
            <a:r>
              <a:rPr lang="it-IT" sz="1600" dirty="0" err="1"/>
              <a:t>FormData</a:t>
            </a:r>
            <a:r>
              <a:rPr lang="it-IT" sz="1600" dirty="0"/>
              <a:t> </a:t>
            </a:r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706ACC-2815-45F4-6728-721F0C449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5C0A1-F285-BE1B-29BD-BD87CCF21E7C}"/>
              </a:ext>
            </a:extLst>
          </p:cNvPr>
          <p:cNvSpPr txBox="1"/>
          <p:nvPr/>
        </p:nvSpPr>
        <p:spPr>
          <a:xfrm>
            <a:off x="-114300" y="576972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/>
              <a:t>	-  Pro:           Non è necessario definire lo stato</a:t>
            </a:r>
          </a:p>
          <a:p>
            <a:pPr marL="0" indent="0">
              <a:buNone/>
            </a:pPr>
            <a:r>
              <a:rPr lang="it-IT" sz="1800" dirty="0"/>
              <a:t>	-  Contro:   Difficile effettuare le validazioni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8D0C71C-4D7D-2F75-C1DB-3A1C09E95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470325"/>
              </p:ext>
            </p:extLst>
          </p:nvPr>
        </p:nvGraphicFramePr>
        <p:xfrm>
          <a:off x="1016552" y="1754836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125" imgH="5417961" progId="Word.OpenDocumentText.12">
                  <p:embed/>
                </p:oleObj>
              </mc:Choice>
              <mc:Fallback>
                <p:oleObj name="Document" r:id="rId2" imgW="8124125" imgH="5417961" progId="Word.OpenDocumentTex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8D0C71C-4D7D-2F75-C1DB-3A1C09E95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6552" y="1754836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119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7468B-E260-87FB-E096-53098534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6D6E4-7F77-4E8F-7F11-628ED701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Gestione Form tramite State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A44EF8-D017-618E-7329-5A4D7CEF2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87" y="1376267"/>
            <a:ext cx="9227976" cy="5239135"/>
          </a:xfrm>
        </p:spPr>
        <p:txBody>
          <a:bodyPr/>
          <a:lstStyle/>
          <a:p>
            <a:r>
              <a:rPr lang="it-IT" sz="1600" dirty="0"/>
              <a:t>Ogni valore dell’ input è «legato» allo stato nel componente</a:t>
            </a:r>
          </a:p>
          <a:p>
            <a:r>
              <a:rPr lang="it-IT" sz="1600" dirty="0"/>
              <a:t>Per cambiare il valore si utilizza evento </a:t>
            </a:r>
            <a:r>
              <a:rPr lang="it-IT" sz="1600" dirty="0" err="1"/>
              <a:t>onChange</a:t>
            </a:r>
            <a:r>
              <a:rPr lang="it-IT" sz="1600" dirty="0"/>
              <a:t> a cui si aggancia una </a:t>
            </a:r>
            <a:r>
              <a:rPr lang="it-IT" sz="1600" dirty="0" err="1"/>
              <a:t>callback</a:t>
            </a:r>
            <a:r>
              <a:rPr lang="it-IT" sz="1600" dirty="0"/>
              <a:t> che modifica lo state in base all’input</a:t>
            </a:r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346E0F-30DC-9B69-3F97-F069DF47C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FC6AE88-FA2A-CC2F-FCBA-8F160A0E4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194807"/>
              </p:ext>
            </p:extLst>
          </p:nvPr>
        </p:nvGraphicFramePr>
        <p:xfrm>
          <a:off x="727787" y="2254074"/>
          <a:ext cx="7277391" cy="485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563654" progId="Word.OpenDocumentText.12">
                  <p:embed/>
                </p:oleObj>
              </mc:Choice>
              <mc:Fallback>
                <p:oleObj name="Document" r:id="rId2" imgW="8124412" imgH="5563654" progId="Word.OpenDocumentTex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4FC6AE88-FA2A-CC2F-FCBA-8F160A0E4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7787" y="2254074"/>
                        <a:ext cx="7277391" cy="4853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922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0708-917F-999F-7FF6-DA6F5729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FFD917-F477-92CB-13F1-288B5C99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Gestione Form tramite State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0AC136-EC7C-0C8F-BA2E-103ECCF00D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87" y="1376267"/>
            <a:ext cx="9227976" cy="5239135"/>
          </a:xfrm>
        </p:spPr>
        <p:txBody>
          <a:bodyPr/>
          <a:lstStyle/>
          <a:p>
            <a:pPr marL="0" indent="0">
              <a:buNone/>
            </a:pPr>
            <a:r>
              <a:rPr lang="it-IT" sz="1600" dirty="0"/>
              <a:t>Versione utilizzando un oggetto per contenere i dati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27B01F-E7D4-CDF0-89E3-7BFB5857C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4ECB5B6-224D-35E4-AF10-81895F4B1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470950"/>
              </p:ext>
            </p:extLst>
          </p:nvPr>
        </p:nvGraphicFramePr>
        <p:xfrm>
          <a:off x="727787" y="2272006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4FC6AE88-FA2A-CC2F-FCBA-8F160A0E4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7787" y="2272006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52B319B-7860-C230-491A-6DAFD490DEC6}"/>
              </a:ext>
            </a:extLst>
          </p:cNvPr>
          <p:cNvSpPr txBox="1"/>
          <p:nvPr/>
        </p:nvSpPr>
        <p:spPr>
          <a:xfrm>
            <a:off x="0" y="5668547"/>
            <a:ext cx="9099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/>
              <a:t>	- Pro:         Massimo controllo sul input </a:t>
            </a:r>
          </a:p>
          <a:p>
            <a:pPr marL="0" indent="0">
              <a:buNone/>
            </a:pPr>
            <a:r>
              <a:rPr lang="it-IT" dirty="0"/>
              <a:t>	- Pro:         S</a:t>
            </a:r>
            <a:r>
              <a:rPr lang="it-IT" sz="1800" dirty="0"/>
              <a:t>emplicità nella validazione</a:t>
            </a:r>
          </a:p>
          <a:p>
            <a:pPr marL="0" indent="0">
              <a:buNone/>
            </a:pPr>
            <a:r>
              <a:rPr lang="it-IT" sz="1800" dirty="0"/>
              <a:t>     	- Contro:  Bisogna creare lo stato a mano</a:t>
            </a:r>
          </a:p>
        </p:txBody>
      </p:sp>
    </p:spTree>
    <p:extLst>
      <p:ext uri="{BB962C8B-B14F-4D97-AF65-F5344CB8AC3E}">
        <p14:creationId xmlns:p14="http://schemas.microsoft.com/office/powerpoint/2010/main" val="529481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33EF-B96D-6A32-E25A-99033810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26971C-9853-DCE2-C7B4-47673415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Validazione Form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63EC86-AD1D-8ECD-4419-DB4887B18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456" y="902739"/>
            <a:ext cx="9227976" cy="947055"/>
          </a:xfrm>
        </p:spPr>
        <p:txBody>
          <a:bodyPr/>
          <a:lstStyle/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r>
              <a:rPr lang="it-IT" sz="1600" dirty="0"/>
              <a:t>Per validare gli input di un </a:t>
            </a:r>
            <a:r>
              <a:rPr lang="it-IT" sz="1600" dirty="0" err="1"/>
              <a:t>form</a:t>
            </a:r>
            <a:r>
              <a:rPr lang="it-IT" sz="1600" dirty="0"/>
              <a:t> possiamo creare una State speculare ai valori del </a:t>
            </a:r>
            <a:r>
              <a:rPr lang="it-IT" sz="1600" dirty="0" err="1"/>
              <a:t>form</a:t>
            </a:r>
            <a:r>
              <a:rPr lang="it-IT" sz="1600" dirty="0"/>
              <a:t> che conterrà gli errori (se presenti) nel </a:t>
            </a:r>
            <a:r>
              <a:rPr lang="it-IT" sz="1600" dirty="0" err="1"/>
              <a:t>form</a:t>
            </a:r>
            <a:endParaRPr lang="it-IT" sz="1600" dirty="0"/>
          </a:p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A8E218-B073-3A94-1E71-88B1068F7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38C04B-2CFA-6869-8DDB-97E4FE8CED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008212"/>
              </p:ext>
            </p:extLst>
          </p:nvPr>
        </p:nvGraphicFramePr>
        <p:xfrm>
          <a:off x="820609" y="1700507"/>
          <a:ext cx="7912845" cy="5596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897006" progId="Word.OpenDocumentText.12">
                  <p:embed/>
                </p:oleObj>
              </mc:Choice>
              <mc:Fallback>
                <p:oleObj name="Document" r:id="rId2" imgW="8124412" imgH="5897006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0609" y="1700507"/>
                        <a:ext cx="7912845" cy="559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4776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4F8D6-EE32-3F21-7361-F117123D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47411-0FC0-A0AB-FF8B-24406640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Validazione Nativa Form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0AA426-A640-F234-DC52-880E769A5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87" y="1376267"/>
            <a:ext cx="10226352" cy="5239135"/>
          </a:xfrm>
        </p:spPr>
        <p:txBody>
          <a:bodyPr/>
          <a:lstStyle/>
          <a:p>
            <a:pPr marL="0" indent="0">
              <a:buNone/>
            </a:pPr>
            <a:r>
              <a:rPr lang="it-IT" sz="1600" b="1" dirty="0"/>
              <a:t> Validazione native degli input</a:t>
            </a:r>
          </a:p>
          <a:p>
            <a:pPr marL="0" indent="0">
              <a:buNone/>
            </a:pPr>
            <a:r>
              <a:rPr lang="it-IT" sz="1600" dirty="0"/>
              <a:t>  Possiamo usare anche le validazioni native presenti nei campi Input , mostrando un popup nativo per la validazione</a:t>
            </a:r>
          </a:p>
          <a:p>
            <a:pPr marL="0" indent="0">
              <a:buNone/>
            </a:pPr>
            <a:r>
              <a:rPr lang="en-US" sz="1600" dirty="0"/>
              <a:t>   &lt;input type="password" </a:t>
            </a:r>
            <a:r>
              <a:rPr lang="en-US" sz="1600" dirty="0" err="1"/>
              <a:t>minLength</a:t>
            </a:r>
            <a:r>
              <a:rPr lang="en-US" sz="1600" dirty="0"/>
              <a:t>="6" required placeholder="</a:t>
            </a:r>
            <a:r>
              <a:rPr lang="en-US" sz="1600" dirty="0" err="1"/>
              <a:t>Inserisci</a:t>
            </a:r>
            <a:r>
              <a:rPr lang="en-US" sz="1600" dirty="0"/>
              <a:t> password" /&gt;</a:t>
            </a:r>
            <a:endParaRPr lang="it-IT" sz="1600" dirty="0"/>
          </a:p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A58B754-12DB-6DC9-969B-EF36D658C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F2095F6-ADE7-D420-42E5-9082B480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7" y="2869786"/>
            <a:ext cx="7331075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8D113-51F4-3386-EBC1-5200A5F29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B648F3-A7BF-18B1-12D5-1D6B959C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Componente input riusabile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D234F9-9137-1389-6121-28EDFE43E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87" y="1376267"/>
            <a:ext cx="10226352" cy="5239135"/>
          </a:xfrm>
        </p:spPr>
        <p:txBody>
          <a:bodyPr/>
          <a:lstStyle/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9625871-DA65-B6E8-9DCD-579647EAC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565A613-18F0-D8CD-C12E-1788E74E4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131538"/>
              </p:ext>
            </p:extLst>
          </p:nvPr>
        </p:nvGraphicFramePr>
        <p:xfrm>
          <a:off x="587343" y="3285057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7343" y="3285057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7416D9C-1007-ED7E-3212-0C19012D6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277142"/>
              </p:ext>
            </p:extLst>
          </p:nvPr>
        </p:nvGraphicFramePr>
        <p:xfrm>
          <a:off x="587343" y="2031564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4412" imgH="5417858" progId="Word.OpenDocumentText.12">
                  <p:embed/>
                </p:oleObj>
              </mc:Choice>
              <mc:Fallback>
                <p:oleObj name="Document" r:id="rId4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7343" y="2031564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306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FFF0-AB82-191D-82FF-2BAA10ED5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DC126-5C75-3EB2-F437-747B48C77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pPr marL="0" indent="0">
              <a:buNone/>
            </a:pPr>
            <a:r>
              <a:rPr lang="it-IT" sz="4400" b="1" dirty="0"/>
              <a:t>Best Practices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8753A5-8CF0-70F1-AB96-9D86C3CAD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87" y="1376267"/>
            <a:ext cx="9227976" cy="5239135"/>
          </a:xfrm>
        </p:spPr>
        <p:txBody>
          <a:bodyPr/>
          <a:lstStyle/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endParaRPr lang="it-IT" sz="1600" dirty="0"/>
          </a:p>
          <a:p>
            <a:r>
              <a:rPr lang="it-IT" sz="2000" dirty="0"/>
              <a:t>Utilizzare i </a:t>
            </a:r>
            <a:r>
              <a:rPr lang="it-IT" sz="2000" dirty="0" err="1"/>
              <a:t>controlled</a:t>
            </a:r>
            <a:r>
              <a:rPr lang="it-IT" sz="2000" dirty="0"/>
              <a:t> input (</a:t>
            </a:r>
            <a:r>
              <a:rPr lang="it-IT" sz="2000" dirty="0" err="1"/>
              <a:t>useState</a:t>
            </a:r>
            <a:r>
              <a:rPr lang="it-IT" sz="2000" dirty="0"/>
              <a:t>)</a:t>
            </a:r>
          </a:p>
          <a:p>
            <a:endParaRPr lang="it-IT" sz="2000" dirty="0"/>
          </a:p>
          <a:p>
            <a:r>
              <a:rPr lang="it-IT" sz="2000" dirty="0"/>
              <a:t>Utilizzare </a:t>
            </a:r>
            <a:r>
              <a:rPr lang="it-IT" sz="2000" b="1" dirty="0" err="1"/>
              <a:t>preventDefault</a:t>
            </a:r>
            <a:r>
              <a:rPr lang="it-IT" sz="2000" b="1" dirty="0"/>
              <a:t>()</a:t>
            </a:r>
            <a:r>
              <a:rPr lang="it-IT" sz="2000" dirty="0"/>
              <a:t> nel metodo che gestisce il </a:t>
            </a:r>
            <a:r>
              <a:rPr lang="it-IT" sz="2000" dirty="0" err="1"/>
              <a:t>submit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Implementare sia validazione </a:t>
            </a:r>
            <a:r>
              <a:rPr lang="it-IT" sz="2000" b="1" dirty="0"/>
              <a:t>client</a:t>
            </a:r>
            <a:r>
              <a:rPr lang="it-IT" sz="2000" dirty="0"/>
              <a:t> che </a:t>
            </a:r>
            <a:r>
              <a:rPr lang="it-IT" sz="2000" b="1" dirty="0"/>
              <a:t>server</a:t>
            </a:r>
          </a:p>
          <a:p>
            <a:endParaRPr lang="it-IT" sz="2000" b="1" dirty="0"/>
          </a:p>
          <a:p>
            <a:r>
              <a:rPr lang="it-IT" sz="2000" dirty="0"/>
              <a:t>Fornire un feedback visivo all’utente</a:t>
            </a:r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75D3D6F-EB4C-F694-9966-BF3E60921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2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9ED0A-794C-338F-DFF9-40EBA57C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6B9B19-391B-ADC2-E669-0ADB8121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Lezione odierna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F6A4B-8116-1914-1E82-C68586154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771" y="1707503"/>
            <a:ext cx="9227976" cy="4478693"/>
          </a:xfrm>
        </p:spPr>
        <p:txBody>
          <a:bodyPr/>
          <a:lstStyle/>
          <a:p>
            <a:pPr marL="0" indent="0">
              <a:buNone/>
            </a:pPr>
            <a:r>
              <a:rPr lang="it-IT" sz="2000" b="1" dirty="0"/>
              <a:t>Note organizzative:</a:t>
            </a:r>
          </a:p>
          <a:p>
            <a:pPr marL="0" indent="0">
              <a:buNone/>
            </a:pPr>
            <a:r>
              <a:rPr lang="it-IT" sz="2000" dirty="0"/>
              <a:t>8 ore di lezione dalle 09 alle 18</a:t>
            </a:r>
          </a:p>
          <a:p>
            <a:pPr marL="0" indent="0">
              <a:buNone/>
            </a:pPr>
            <a:r>
              <a:rPr lang="it-IT" sz="2000" dirty="0"/>
              <a:t>Pausa caffè alle 11 circa</a:t>
            </a:r>
          </a:p>
          <a:p>
            <a:pPr marL="0" indent="0">
              <a:buNone/>
            </a:pPr>
            <a:r>
              <a:rPr lang="it-IT" sz="2000" dirty="0"/>
              <a:t>Pausa pranzo dalle 13 alle 14 circa</a:t>
            </a:r>
          </a:p>
          <a:p>
            <a:pPr marL="0" indent="0">
              <a:buNone/>
            </a:pPr>
            <a:r>
              <a:rPr lang="it-IT" sz="2000" dirty="0"/>
              <a:t>Pausa caffe alle 16 circa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b="1" dirty="0"/>
              <a:t>Ricordatevi di firmare il foglio presenze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b="1" dirty="0"/>
              <a:t>Modalità:</a:t>
            </a:r>
          </a:p>
          <a:p>
            <a:pPr marL="0" indent="0">
              <a:buNone/>
            </a:pPr>
            <a:r>
              <a:rPr lang="it-IT" sz="2000" dirty="0"/>
              <a:t>Teoria e spiegazione iniziale e successivamente </a:t>
            </a:r>
          </a:p>
          <a:p>
            <a:pPr marL="0" indent="0">
              <a:buNone/>
            </a:pPr>
            <a:r>
              <a:rPr lang="it-IT" sz="2000" dirty="0"/>
              <a:t>Esercizi pratici sull’argomento</a:t>
            </a:r>
          </a:p>
        </p:txBody>
      </p:sp>
    </p:spTree>
    <p:extLst>
      <p:ext uri="{BB962C8B-B14F-4D97-AF65-F5344CB8AC3E}">
        <p14:creationId xmlns:p14="http://schemas.microsoft.com/office/powerpoint/2010/main" val="3210452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FF95B-FD3E-B5E6-69DA-2EAA543B8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C19C-FB54-1765-9527-6DABF28B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5923"/>
            <a:ext cx="9144000" cy="1325563"/>
          </a:xfrm>
        </p:spPr>
        <p:txBody>
          <a:bodyPr/>
          <a:lstStyle/>
          <a:p>
            <a:r>
              <a:rPr lang="it-IT" dirty="0"/>
              <a:t>Coding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1DFB0-D3C1-9B46-6FCE-10E57E008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870" y="4568568"/>
            <a:ext cx="10370624" cy="2023509"/>
          </a:xfrm>
        </p:spPr>
        <p:txBody>
          <a:bodyPr/>
          <a:lstStyle/>
          <a:p>
            <a:r>
              <a:rPr lang="it-IT" dirty="0"/>
              <a:t>Fare riferimento al testo dell’esercizio 003_ESERCIZIO_FORM</a:t>
            </a:r>
          </a:p>
        </p:txBody>
      </p:sp>
      <p:pic>
        <p:nvPicPr>
          <p:cNvPr id="5" name="Picture 4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BCC6A82A-404F-268E-9076-D56FD7300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47879" y="1331478"/>
            <a:ext cx="554736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DE1C3-17CD-FBE8-5D32-616851805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5A0CE6-4652-7163-674E-56F5A2AEE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Domande? </a:t>
            </a:r>
          </a:p>
        </p:txBody>
      </p:sp>
      <p:pic>
        <p:nvPicPr>
          <p:cNvPr id="8" name="Picture 7" descr="Question mark against red wall">
            <a:extLst>
              <a:ext uri="{FF2B5EF4-FFF2-40B4-BE49-F238E27FC236}">
                <a16:creationId xmlns:a16="http://schemas.microsoft.com/office/drawing/2014/main" id="{2A9BB5C7-C770-F0D3-9E9B-C5C0DFF7F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15" y="1362269"/>
            <a:ext cx="6837907" cy="41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9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8C297-2D60-2800-493A-102078D9C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1EA36-0058-1099-39D8-33E8436F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Link e Risorse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0DCD6A-8013-7BC0-E067-C93B81FBB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771" y="1707503"/>
            <a:ext cx="9227976" cy="4478693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 err="1"/>
              <a:t>Axios</a:t>
            </a:r>
            <a:r>
              <a:rPr lang="it-IT" sz="2000" dirty="0"/>
              <a:t>: </a:t>
            </a:r>
            <a:r>
              <a:rPr lang="it-IT" sz="2000" dirty="0">
                <a:hlinkClick r:id="rId2"/>
              </a:rPr>
              <a:t>https://axios-http.com/</a:t>
            </a: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React </a:t>
            </a:r>
            <a:r>
              <a:rPr lang="it-IT" sz="2000" dirty="0" err="1"/>
              <a:t>UseEffect</a:t>
            </a:r>
            <a:r>
              <a:rPr lang="it-IT" sz="2000" dirty="0"/>
              <a:t>: https://react.dev/reference/react/useEffect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React Router (</a:t>
            </a:r>
            <a:r>
              <a:rPr lang="it-IT" sz="2000" dirty="0" err="1"/>
              <a:t>declarative</a:t>
            </a:r>
            <a:r>
              <a:rPr lang="it-IT" sz="2000" dirty="0"/>
              <a:t>/data mode): </a:t>
            </a:r>
            <a:r>
              <a:rPr lang="it-IT" sz="2000" dirty="0">
                <a:hlinkClick r:id="rId3"/>
              </a:rPr>
              <a:t>https://reactrouter.com/</a:t>
            </a: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React Form: </a:t>
            </a:r>
            <a:r>
              <a:rPr lang="it-IT" sz="2000" dirty="0">
                <a:hlinkClick r:id="rId4"/>
              </a:rPr>
              <a:t>https://react.dev/reference/react-dom/components/form</a:t>
            </a: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React Form input: https://react.dev/reference/react-dom/components/input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3F1DDB-9DC5-90C8-F3DE-40F56552D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110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var(--vscode-editor-font-family, &quot;SF Mono&quot;, Monaco, Menlo, Consolas, &quot;Ubuntu Mono&quot;, &quot;Liberation Mono&quot;, &quot;DejaVu Sans Mono&quot;, &quot;Courier New&quot;, monospace)"/>
              </a:rPr>
              <a:t>npm install react-router-dom </a:t>
            </a:r>
            <a:endParaRPr kumimoji="0" lang="it-IT" altLang="it-IT" sz="1000" b="0" i="0" u="none" strike="noStrike" cap="none" normalizeH="0" baseline="0">
              <a:ln>
                <a:noFill/>
              </a:ln>
              <a:solidFill>
                <a:srgbClr val="CCCCCC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26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C8B16-258A-DB03-C45D-2A2E91C6C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A2521F-1502-C808-28AF-C81BFA87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 err="1"/>
              <a:t>UseEffect</a:t>
            </a:r>
            <a:r>
              <a:rPr lang="it-IT" dirty="0"/>
              <a:t>  - Ripasso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7F13D0-5518-31BA-4B3B-95BD75BF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2" y="1200899"/>
            <a:ext cx="7053943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rgbClr val="61A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dependencies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it-IT" altLang="it-IT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</a:b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A3984-C467-2362-F516-6E0C1A160398}"/>
              </a:ext>
            </a:extLst>
          </p:cNvPr>
          <p:cNvSpPr txBox="1"/>
          <p:nvPr/>
        </p:nvSpPr>
        <p:spPr>
          <a:xfrm>
            <a:off x="429208" y="1686783"/>
            <a:ext cx="955454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b="1" dirty="0"/>
              <a:t>primo argomento</a:t>
            </a:r>
            <a:r>
              <a:rPr lang="it-IT" dirty="0"/>
              <a:t> è una </a:t>
            </a:r>
            <a:r>
              <a:rPr lang="it-IT" dirty="0" err="1"/>
              <a:t>callback</a:t>
            </a:r>
            <a:r>
              <a:rPr lang="it-IT" dirty="0"/>
              <a:t>  (funzione) con il codice che verrà eseguito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 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secondo argomento (</a:t>
            </a: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array di dipendenze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determina quando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verrà eseguito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Array vuoto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[]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Eseguito solo al primo render del component 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mount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Dipendenze specifiche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[dep1, dep2]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Eseguito al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cambiamento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delle dipendenze. (per evitare problemi meglio utilizzare tipi primitivi e non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oggettti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Nessun array ( o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Eseguito a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ogni render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it-IT" dirty="0"/>
          </a:p>
          <a:p>
            <a:r>
              <a:rPr lang="it-IT" b="1" dirty="0" err="1"/>
              <a:t>Clean</a:t>
            </a:r>
            <a:r>
              <a:rPr lang="it-IT" b="1" dirty="0"/>
              <a:t> Up</a:t>
            </a:r>
          </a:p>
          <a:p>
            <a:r>
              <a:rPr lang="it-IT" dirty="0"/>
              <a:t>Se la nostra </a:t>
            </a:r>
            <a:r>
              <a:rPr lang="it-IT" dirty="0" err="1"/>
              <a:t>callback</a:t>
            </a:r>
            <a:r>
              <a:rPr lang="it-IT" dirty="0"/>
              <a:t> restituisce una funzione, questa sarà interpretata come funzione di </a:t>
            </a:r>
            <a:r>
              <a:rPr lang="it-IT" dirty="0" err="1"/>
              <a:t>clean</a:t>
            </a:r>
            <a:r>
              <a:rPr lang="it-IT" dirty="0"/>
              <a:t> up che verrà triggerata alla «distruzione» del componente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7CC49-0543-8F01-F80E-488A4E0F9A6D}"/>
              </a:ext>
            </a:extLst>
          </p:cNvPr>
          <p:cNvSpPr txBox="1"/>
          <p:nvPr/>
        </p:nvSpPr>
        <p:spPr>
          <a:xfrm>
            <a:off x="447868" y="5135349"/>
            <a:ext cx="6097554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"Timer attivo"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[]);</a:t>
            </a:r>
          </a:p>
          <a:p>
            <a:pPr>
              <a:lnSpc>
                <a:spcPts val="1425"/>
              </a:lnSpc>
            </a:pPr>
            <a:br>
              <a:rPr lang="it-IT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37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7E30-A149-CB50-F863-EBE212679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6DF70-00D9-8375-03AF-0CC53B88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3" y="1422514"/>
            <a:ext cx="4003745" cy="536916"/>
          </a:xfrm>
        </p:spPr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732DC-7A3A-486A-181D-873446157E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123" y="2463281"/>
            <a:ext cx="5060334" cy="4302191"/>
          </a:xfrm>
        </p:spPr>
        <p:txBody>
          <a:bodyPr/>
          <a:lstStyle/>
          <a:p>
            <a:r>
              <a:rPr lang="it-IT" dirty="0"/>
              <a:t>Chiamate HTTP in React</a:t>
            </a:r>
          </a:p>
          <a:p>
            <a:endParaRPr lang="it-IT" dirty="0"/>
          </a:p>
          <a:p>
            <a:r>
              <a:rPr lang="it-IT" dirty="0"/>
              <a:t>Creare Single Page Applications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Gestione dei Form in React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478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A2557-EE9F-3269-23A9-9A002952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4D68FF-E477-DDC9-D99D-47ADE32B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Chiamate HTTP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198142-2D31-297E-E58B-50C9EF7AEE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771" y="1707503"/>
            <a:ext cx="9227976" cy="4478693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Per effettuare chiamate HTTP potremmo usare le api native del browser «</a:t>
            </a:r>
            <a:r>
              <a:rPr lang="it-IT" sz="2000" b="1" dirty="0"/>
              <a:t>FETCH</a:t>
            </a:r>
            <a:r>
              <a:rPr lang="it-IT" sz="2000" dirty="0"/>
              <a:t>»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Per semplificare utilizzo e per aver maggiori funzionalità useremo una libreria esterna per chiamata «</a:t>
            </a:r>
            <a:r>
              <a:rPr lang="it-IT" sz="2000" b="1" dirty="0"/>
              <a:t>AXIOS</a:t>
            </a:r>
            <a:r>
              <a:rPr lang="it-IT" sz="2000" dirty="0"/>
              <a:t>» per effettuare chiamate http.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Vantaggi:</a:t>
            </a:r>
          </a:p>
          <a:p>
            <a:r>
              <a:rPr lang="it-IT" sz="2000" dirty="0"/>
              <a:t>Gestione implicita della risposta in JSON</a:t>
            </a:r>
          </a:p>
          <a:p>
            <a:r>
              <a:rPr lang="it-IT" sz="2000" dirty="0"/>
              <a:t>Gestione implicita degli stati HTTP</a:t>
            </a:r>
          </a:p>
          <a:p>
            <a:r>
              <a:rPr lang="it-IT" sz="2000" dirty="0"/>
              <a:t>Supporto nativo per il </a:t>
            </a:r>
            <a:r>
              <a:rPr lang="it-IT" sz="2000" dirty="0" err="1"/>
              <a:t>timeout</a:t>
            </a:r>
            <a:endParaRPr lang="it-IT" sz="2000" dirty="0"/>
          </a:p>
          <a:p>
            <a:r>
              <a:rPr lang="it-IT" sz="2000" dirty="0" err="1"/>
              <a:t>Interceptor</a:t>
            </a:r>
            <a:r>
              <a:rPr lang="it-IT" sz="2000" dirty="0"/>
              <a:t> delle chiamate</a:t>
            </a:r>
          </a:p>
          <a:p>
            <a:pPr marL="0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0406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AFCB-9304-DD0F-01F4-4F0492163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FF29B3-C7F2-BF63-8988-874C85A0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/>
              <a:t>Chiamate HTTP - </a:t>
            </a:r>
            <a:r>
              <a:rPr lang="it-IT" dirty="0" err="1"/>
              <a:t>Axios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33EE13D-5583-F6F1-559E-01463C0E5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249" y="1313975"/>
            <a:ext cx="9722498" cy="821093"/>
          </a:xfrm>
        </p:spPr>
        <p:txBody>
          <a:bodyPr/>
          <a:lstStyle/>
          <a:p>
            <a:r>
              <a:rPr lang="it-IT" sz="2000" b="1" dirty="0"/>
              <a:t>Installare </a:t>
            </a:r>
            <a:r>
              <a:rPr lang="it-IT" sz="2000" b="1" dirty="0" err="1"/>
              <a:t>Axios</a:t>
            </a:r>
            <a:r>
              <a:rPr lang="it-IT" sz="2000" b="1" dirty="0"/>
              <a:t>: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30F51-1CC5-8B63-768D-0D55EF5FB51A}"/>
              </a:ext>
            </a:extLst>
          </p:cNvPr>
          <p:cNvSpPr txBox="1"/>
          <p:nvPr/>
        </p:nvSpPr>
        <p:spPr>
          <a:xfrm>
            <a:off x="606006" y="168901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A166FF"/>
                </a:solidFill>
                <a:effectLst/>
                <a:latin typeface="Fira Code" panose="020B0809050000020004" pitchFamily="49" charset="0"/>
              </a:rPr>
              <a:t>npm</a:t>
            </a:r>
            <a:r>
              <a:rPr lang="it-IT" b="0" i="0" dirty="0">
                <a:solidFill>
                  <a:srgbClr val="CECEC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it-IT" b="0" i="0" dirty="0" err="1">
                <a:solidFill>
                  <a:srgbClr val="A166FF"/>
                </a:solidFill>
                <a:effectLst/>
                <a:latin typeface="Fira Code" panose="020B0809050000020004" pitchFamily="49" charset="0"/>
              </a:rPr>
              <a:t>install</a:t>
            </a:r>
            <a:r>
              <a:rPr lang="it-IT" b="0" i="0" dirty="0">
                <a:solidFill>
                  <a:srgbClr val="CECEC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it-IT" b="0" i="0" dirty="0" err="1">
                <a:solidFill>
                  <a:srgbClr val="CECECE"/>
                </a:solidFill>
                <a:effectLst/>
                <a:latin typeface="Roboto Mono" panose="00000009000000000000" pitchFamily="49" charset="0"/>
              </a:rPr>
              <a:t>axios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CDE98-3E5A-6131-42D1-AFAA94C47077}"/>
              </a:ext>
            </a:extLst>
          </p:cNvPr>
          <p:cNvSpPr txBox="1"/>
          <p:nvPr/>
        </p:nvSpPr>
        <p:spPr>
          <a:xfrm>
            <a:off x="289249" y="2123965"/>
            <a:ext cx="10646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Per importare la libreria: </a:t>
            </a:r>
          </a:p>
          <a:p>
            <a:r>
              <a:rPr lang="it-IT" sz="18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it-IT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it-IT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it-IT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08E00-7F21-4087-8AE9-05B808E1C7B8}"/>
              </a:ext>
            </a:extLst>
          </p:cNvPr>
          <p:cNvSpPr txBox="1"/>
          <p:nvPr/>
        </p:nvSpPr>
        <p:spPr>
          <a:xfrm>
            <a:off x="289249" y="2881130"/>
            <a:ext cx="6578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effectLst/>
                <a:latin typeface="Consolas" panose="020B0609020204030204" pitchFamily="49" charset="0"/>
              </a:rPr>
              <a:t>Utilizzo versione .</a:t>
            </a:r>
            <a:r>
              <a:rPr lang="it-IT" sz="1400" b="1" dirty="0" err="1">
                <a:effectLst/>
                <a:latin typeface="Consolas" panose="020B0609020204030204" pitchFamily="49" charset="0"/>
              </a:rPr>
              <a:t>then</a:t>
            </a:r>
            <a:r>
              <a:rPr lang="it-IT" sz="1400" b="1" dirty="0">
                <a:effectLst/>
                <a:latin typeface="Consolas" panose="020B0609020204030204" pitchFamily="49" charset="0"/>
              </a:rPr>
              <a:t>/.catch</a:t>
            </a:r>
          </a:p>
          <a:p>
            <a:endParaRPr lang="it-IT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77418-5353-0574-CFC3-1C3F31EE29F8}"/>
              </a:ext>
            </a:extLst>
          </p:cNvPr>
          <p:cNvSpPr txBox="1"/>
          <p:nvPr/>
        </p:nvSpPr>
        <p:spPr>
          <a:xfrm>
            <a:off x="186613" y="4216412"/>
            <a:ext cx="891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 Utilizzo versione </a:t>
            </a:r>
            <a:r>
              <a:rPr lang="it-IT" sz="1400" b="1" dirty="0" err="1"/>
              <a:t>async</a:t>
            </a:r>
            <a:r>
              <a:rPr lang="it-IT" sz="1400" b="1" dirty="0"/>
              <a:t>/</a:t>
            </a:r>
            <a:r>
              <a:rPr lang="it-IT" sz="1400" b="1" dirty="0" err="1"/>
              <a:t>await</a:t>
            </a:r>
            <a:endParaRPr lang="it-IT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b="1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8A254CB-466C-86D8-94E9-753DEAEB6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801800"/>
              </p:ext>
            </p:extLst>
          </p:nvPr>
        </p:nvGraphicFramePr>
        <p:xfrm>
          <a:off x="612775" y="4572000"/>
          <a:ext cx="9636125" cy="642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2775" y="4572000"/>
                        <a:ext cx="9636125" cy="6421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213E666-5DD8-4146-CED4-99D3C24198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914470"/>
              </p:ext>
            </p:extLst>
          </p:nvPr>
        </p:nvGraphicFramePr>
        <p:xfrm>
          <a:off x="612775" y="3195342"/>
          <a:ext cx="9424987" cy="628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4412" imgH="5417858" progId="Word.OpenDocumentText.12">
                  <p:embed/>
                </p:oleObj>
              </mc:Choice>
              <mc:Fallback>
                <p:oleObj name="Document" r:id="rId4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775" y="3195342"/>
                        <a:ext cx="9424987" cy="628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130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6709-72DD-4B82-B7F2-9BC6A83E5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63477-1C74-E34B-69EC-0910A2A9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 err="1"/>
              <a:t>Axios</a:t>
            </a:r>
            <a:r>
              <a:rPr lang="it-IT" dirty="0"/>
              <a:t> Base Client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734AB6-7E58-DE69-8A7C-B2FAE43BA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62072"/>
              </p:ext>
            </p:extLst>
          </p:nvPr>
        </p:nvGraphicFramePr>
        <p:xfrm>
          <a:off x="708642" y="2258688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642" y="2258688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F4C1D8-5EBC-EAC9-D3A4-41C273F21C78}"/>
              </a:ext>
            </a:extLst>
          </p:cNvPr>
          <p:cNvSpPr txBox="1"/>
          <p:nvPr/>
        </p:nvSpPr>
        <p:spPr>
          <a:xfrm>
            <a:off x="708642" y="1492898"/>
            <a:ext cx="5980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</a:t>
            </a:r>
            <a:r>
              <a:rPr lang="it-IT" dirty="0" err="1"/>
              <a:t>Axios</a:t>
            </a:r>
            <a:r>
              <a:rPr lang="it-IT" dirty="0"/>
              <a:t> si può creare un istanza con delle impostazioni predefinite, da poter utilizzare in tutto l’applicativo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0A2C2-CB03-9168-53BD-FF762D1DBD9E}"/>
              </a:ext>
            </a:extLst>
          </p:cNvPr>
          <p:cNvSpPr txBox="1"/>
          <p:nvPr/>
        </p:nvSpPr>
        <p:spPr>
          <a:xfrm>
            <a:off x="708642" y="4771137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Vantaggi: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Migliore organizzazione</a:t>
            </a:r>
            <a:r>
              <a:rPr kumimoji="0" lang="it-IT" altLang="it-IT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Configurazione centralizzata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Facilità di manutenzione</a:t>
            </a:r>
          </a:p>
        </p:txBody>
      </p:sp>
    </p:spTree>
    <p:extLst>
      <p:ext uri="{BB962C8B-B14F-4D97-AF65-F5344CB8AC3E}">
        <p14:creationId xmlns:p14="http://schemas.microsoft.com/office/powerpoint/2010/main" val="124498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5476A-422F-37FA-850A-A854713C3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485B0-AF48-6402-22BB-A06D3B4F0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61" y="312577"/>
            <a:ext cx="9144000" cy="751114"/>
          </a:xfrm>
        </p:spPr>
        <p:txBody>
          <a:bodyPr/>
          <a:lstStyle/>
          <a:p>
            <a:r>
              <a:rPr lang="it-IT" dirty="0" err="1"/>
              <a:t>Axios</a:t>
            </a:r>
            <a:r>
              <a:rPr lang="it-IT" dirty="0"/>
              <a:t> </a:t>
            </a:r>
            <a:r>
              <a:rPr lang="it-IT" dirty="0" err="1"/>
              <a:t>Interceptors</a:t>
            </a:r>
            <a:endParaRPr lang="it-IT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89ADC25-C679-99A7-4858-C6F4DBCF0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927160"/>
              </p:ext>
            </p:extLst>
          </p:nvPr>
        </p:nvGraphicFramePr>
        <p:xfrm>
          <a:off x="587344" y="3836354"/>
          <a:ext cx="81248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4412" imgH="5417858" progId="Word.OpenDocumentText.12">
                  <p:embed/>
                </p:oleObj>
              </mc:Choice>
              <mc:Fallback>
                <p:oleObj name="Document" r:id="rId2" imgW="8124412" imgH="5417858" progId="Word.OpenDocumentTex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734AB6-7E58-DE69-8A7C-B2FAE43BA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7344" y="3836354"/>
                        <a:ext cx="81248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312A9D-B1AB-FC68-BB48-E54AA2A2D708}"/>
              </a:ext>
            </a:extLst>
          </p:cNvPr>
          <p:cNvSpPr txBox="1"/>
          <p:nvPr/>
        </p:nvSpPr>
        <p:spPr>
          <a:xfrm>
            <a:off x="587344" y="1380845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Gli </a:t>
            </a:r>
            <a:r>
              <a:rPr lang="it-IT" b="1" dirty="0" err="1"/>
              <a:t>interceptor</a:t>
            </a:r>
            <a:r>
              <a:rPr lang="it-IT" b="1" dirty="0"/>
              <a:t> di </a:t>
            </a:r>
            <a:r>
              <a:rPr lang="it-IT" b="1" dirty="0" err="1"/>
              <a:t>Axios</a:t>
            </a:r>
            <a:r>
              <a:rPr lang="it-IT" dirty="0"/>
              <a:t> permettono di intercettare e modificare </a:t>
            </a:r>
            <a:r>
              <a:rPr lang="it-IT" b="1" dirty="0" err="1"/>
              <a:t>request</a:t>
            </a:r>
            <a:r>
              <a:rPr lang="it-IT" dirty="0"/>
              <a:t> o le </a:t>
            </a:r>
            <a:r>
              <a:rPr lang="it-IT" b="1" dirty="0" err="1"/>
              <a:t>response</a:t>
            </a:r>
            <a:r>
              <a:rPr lang="it-IT" dirty="0"/>
              <a:t> prima che vengano inviate o ricevute. </a:t>
            </a:r>
          </a:p>
          <a:p>
            <a:endParaRPr lang="it-IT" dirty="0"/>
          </a:p>
          <a:p>
            <a:r>
              <a:rPr lang="it-IT" dirty="0"/>
              <a:t>Utili per centralizzare la gestione di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 token di autenticazione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/>
              <a:t>loggare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errori globali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119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C9273B047FC448B2758F5052D9D8DE" ma:contentTypeVersion="8" ma:contentTypeDescription="Creare un nuovo documento." ma:contentTypeScope="" ma:versionID="a2dfa59fc0e3225d529bb59dc8a6770b">
  <xsd:schema xmlns:xsd="http://www.w3.org/2001/XMLSchema" xmlns:xs="http://www.w3.org/2001/XMLSchema" xmlns:p="http://schemas.microsoft.com/office/2006/metadata/properties" xmlns:ns2="c7b5f039-0abd-40c2-b7e6-8fe7e8b78722" targetNamespace="http://schemas.microsoft.com/office/2006/metadata/properties" ma:root="true" ma:fieldsID="fb69981f479e7755c0cd96e3e82b2515" ns2:_="">
    <xsd:import namespace="c7b5f039-0abd-40c2-b7e6-8fe7e8b787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5f039-0abd-40c2-b7e6-8fe7e8b78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ED0879-79AA-4209-A223-78BF61837006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5b116222-ed1e-40e6-8e0f-0c88feeb002e"/>
    <ds:schemaRef ds:uri="e52852d5-3476-4505-bf00-da2453b5f47b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171459E-6847-48D2-B5F0-C3893405EE90}"/>
</file>

<file path=customXml/itemProps3.xml><?xml version="1.0" encoding="utf-8"?>
<ds:datastoreItem xmlns:ds="http://schemas.openxmlformats.org/officeDocument/2006/customXml" ds:itemID="{9C1BEE50-1FEE-4965-A3A9-ED332B98C1C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50e5962-98ec-4916-91fc-314e76a73bdb}" enabled="1" method="Privileged" siteId="{33ab2861-ffcf-45c4-870c-12dd75f4b25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9935</TotalTime>
  <Words>1751</Words>
  <Application>Microsoft Office PowerPoint</Application>
  <PresentationFormat>Widescreen</PresentationFormat>
  <Paragraphs>331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-apple-system</vt:lpstr>
      <vt:lpstr>Aptos</vt:lpstr>
      <vt:lpstr>Arial</vt:lpstr>
      <vt:lpstr>Arial Unicode MS</vt:lpstr>
      <vt:lpstr>Avenir</vt:lpstr>
      <vt:lpstr>Consolas</vt:lpstr>
      <vt:lpstr>Courier New</vt:lpstr>
      <vt:lpstr>Fira Code</vt:lpstr>
      <vt:lpstr>Georgia</vt:lpstr>
      <vt:lpstr>Inter</vt:lpstr>
      <vt:lpstr>Roboto Mono</vt:lpstr>
      <vt:lpstr>Source Code Pro</vt:lpstr>
      <vt:lpstr>var(--vscode-editor-font-family, "SF Mono", Monaco, Menlo, Consolas, "Ubuntu Mono", "Liberation Mono", "DejaVu Sans Mono", "Courier New", monospace)</vt:lpstr>
      <vt:lpstr>Office Theme</vt:lpstr>
      <vt:lpstr>Document</vt:lpstr>
      <vt:lpstr>OpenDocument Text</vt:lpstr>
      <vt:lpstr>Corso React 2025 – Lezione 4</vt:lpstr>
      <vt:lpstr>Presentazioni</vt:lpstr>
      <vt:lpstr>Il vostro turno</vt:lpstr>
      <vt:lpstr>Lezione odierna</vt:lpstr>
      <vt:lpstr>Agenda</vt:lpstr>
      <vt:lpstr>Chiamate HTTP</vt:lpstr>
      <vt:lpstr>Chiamate HTTP - Axios</vt:lpstr>
      <vt:lpstr>Axios Base Client</vt:lpstr>
      <vt:lpstr>Axios Interceptors</vt:lpstr>
      <vt:lpstr>Come fare chiamata HTTP in React?</vt:lpstr>
      <vt:lpstr>Come fare chiamata HTTP in React?</vt:lpstr>
      <vt:lpstr>Come fare chiamata HTTP in React?</vt:lpstr>
      <vt:lpstr>Come fare chiamata HTTP in React?</vt:lpstr>
      <vt:lpstr>Chiamata HTTP associata ad un evento</vt:lpstr>
      <vt:lpstr>Gestione Loading ed Errori</vt:lpstr>
      <vt:lpstr>Coding time</vt:lpstr>
      <vt:lpstr>Domande? </vt:lpstr>
      <vt:lpstr>Single Page Application (SPA)</vt:lpstr>
      <vt:lpstr>SPA in React - React Router </vt:lpstr>
      <vt:lpstr>Definizione Rotte </vt:lpstr>
      <vt:lpstr>Navigazione Rotte </vt:lpstr>
      <vt:lpstr>Rotte dinamiche e parametri</vt:lpstr>
      <vt:lpstr>Rotte con Layout riutilizzabile</vt:lpstr>
      <vt:lpstr>Rotte annidate (children)</vt:lpstr>
      <vt:lpstr>Router – Load Data</vt:lpstr>
      <vt:lpstr>Router – Pagina di Errore</vt:lpstr>
      <vt:lpstr>Router – Rotte protette</vt:lpstr>
      <vt:lpstr>Router – Lazy Loading</vt:lpstr>
      <vt:lpstr>Coding time</vt:lpstr>
      <vt:lpstr>Domande? </vt:lpstr>
      <vt:lpstr>Gestione dei Form</vt:lpstr>
      <vt:lpstr>Gestione Form tramite Ref</vt:lpstr>
      <vt:lpstr>Gestione Form tramite FormData</vt:lpstr>
      <vt:lpstr>Gestione Form tramite State</vt:lpstr>
      <vt:lpstr>Gestione Form tramite State</vt:lpstr>
      <vt:lpstr>Validazione Form </vt:lpstr>
      <vt:lpstr>Validazione Nativa Form </vt:lpstr>
      <vt:lpstr>Componente input riusabile</vt:lpstr>
      <vt:lpstr>Best Practices</vt:lpstr>
      <vt:lpstr>Coding time</vt:lpstr>
      <vt:lpstr>Domande? </vt:lpstr>
      <vt:lpstr>Link e Risorse</vt:lpstr>
      <vt:lpstr>UseEffect  - Ripasso</vt:lpstr>
      <vt:lpstr>PowerPoint Presentation</vt:lpstr>
    </vt:vector>
  </TitlesOfParts>
  <Company>Reti SPA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corporate  Reti S.p.A. 2024​</dc:title>
  <dc:creator>Severino Mario Alessandro</dc:creator>
  <cp:lastModifiedBy>Crispo Andrea</cp:lastModifiedBy>
  <cp:revision>39</cp:revision>
  <dcterms:created xsi:type="dcterms:W3CDTF">2024-03-05T07:49:09Z</dcterms:created>
  <dcterms:modified xsi:type="dcterms:W3CDTF">2025-04-04T15:54:14Z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0x010100D8C9273B047FC448B2758F5052D9D8DE</vt:lpwstr>
  </property>
  <property fmtid="{D5CDD505-2E9C-101B-9397-08002B2CF9AE}" pid="3" name="MediaServiceImageTags">
    <vt:lpwstr/>
  </property>
</Properties>
</file>